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98" r:id="rId1"/>
  </p:sldMasterIdLst>
  <p:notesMasterIdLst>
    <p:notesMasterId r:id="rId41"/>
  </p:notesMasterIdLst>
  <p:sldIdLst>
    <p:sldId id="256" r:id="rId2"/>
    <p:sldId id="405" r:id="rId3"/>
    <p:sldId id="410" r:id="rId4"/>
    <p:sldId id="392" r:id="rId5"/>
    <p:sldId id="393" r:id="rId6"/>
    <p:sldId id="411" r:id="rId7"/>
    <p:sldId id="394" r:id="rId8"/>
    <p:sldId id="412" r:id="rId9"/>
    <p:sldId id="395" r:id="rId10"/>
    <p:sldId id="413" r:id="rId11"/>
    <p:sldId id="396" r:id="rId12"/>
    <p:sldId id="414" r:id="rId13"/>
    <p:sldId id="397" r:id="rId14"/>
    <p:sldId id="415" r:id="rId15"/>
    <p:sldId id="398" r:id="rId16"/>
    <p:sldId id="416" r:id="rId17"/>
    <p:sldId id="417" r:id="rId18"/>
    <p:sldId id="399" r:id="rId19"/>
    <p:sldId id="418" r:id="rId20"/>
    <p:sldId id="419" r:id="rId21"/>
    <p:sldId id="420" r:id="rId22"/>
    <p:sldId id="400" r:id="rId23"/>
    <p:sldId id="421" r:id="rId24"/>
    <p:sldId id="401" r:id="rId25"/>
    <p:sldId id="422" r:id="rId26"/>
    <p:sldId id="423" r:id="rId27"/>
    <p:sldId id="534" r:id="rId28"/>
    <p:sldId id="536" r:id="rId29"/>
    <p:sldId id="257" r:id="rId30"/>
    <p:sldId id="424" r:id="rId31"/>
    <p:sldId id="258" r:id="rId32"/>
    <p:sldId id="537" r:id="rId33"/>
    <p:sldId id="259" r:id="rId34"/>
    <p:sldId id="260" r:id="rId35"/>
    <p:sldId id="425" r:id="rId36"/>
    <p:sldId id="261" r:id="rId37"/>
    <p:sldId id="538" r:id="rId38"/>
    <p:sldId id="262" r:id="rId39"/>
    <p:sldId id="263" r:id="rId40"/>
  </p:sldIdLst>
  <p:sldSz cx="9144000" cy="6858000" type="screen4x3"/>
  <p:notesSz cx="6858000" cy="9144000"/>
  <p:defaultTextStyle>
    <a:defPPr>
      <a:defRPr lang="en-US"/>
    </a:defPPr>
    <a:lvl1pPr algn="l" rtl="0" eaLnBrk="0" fontAlgn="base" hangingPunct="0">
      <a:spcBef>
        <a:spcPct val="0"/>
      </a:spcBef>
      <a:spcAft>
        <a:spcPct val="0"/>
      </a:spcAft>
      <a:defRPr sz="1600" kern="1200">
        <a:solidFill>
          <a:schemeClr val="tx1"/>
        </a:solidFill>
        <a:latin typeface="Verdana" panose="020B0604030504040204" pitchFamily="34" charset="0"/>
        <a:ea typeface="+mn-ea"/>
        <a:cs typeface="Arial" panose="020B0604020202020204" pitchFamily="34" charset="0"/>
      </a:defRPr>
    </a:lvl1pPr>
    <a:lvl2pPr marL="457200" algn="l" rtl="0" eaLnBrk="0" fontAlgn="base" hangingPunct="0">
      <a:spcBef>
        <a:spcPct val="0"/>
      </a:spcBef>
      <a:spcAft>
        <a:spcPct val="0"/>
      </a:spcAft>
      <a:defRPr sz="1600" kern="1200">
        <a:solidFill>
          <a:schemeClr val="tx1"/>
        </a:solidFill>
        <a:latin typeface="Verdana" panose="020B0604030504040204" pitchFamily="34" charset="0"/>
        <a:ea typeface="+mn-ea"/>
        <a:cs typeface="Arial" panose="020B0604020202020204" pitchFamily="34" charset="0"/>
      </a:defRPr>
    </a:lvl2pPr>
    <a:lvl3pPr marL="914400" algn="l" rtl="0" eaLnBrk="0" fontAlgn="base" hangingPunct="0">
      <a:spcBef>
        <a:spcPct val="0"/>
      </a:spcBef>
      <a:spcAft>
        <a:spcPct val="0"/>
      </a:spcAft>
      <a:defRPr sz="1600" kern="1200">
        <a:solidFill>
          <a:schemeClr val="tx1"/>
        </a:solidFill>
        <a:latin typeface="Verdana" panose="020B0604030504040204" pitchFamily="34" charset="0"/>
        <a:ea typeface="+mn-ea"/>
        <a:cs typeface="Arial" panose="020B0604020202020204" pitchFamily="34" charset="0"/>
      </a:defRPr>
    </a:lvl3pPr>
    <a:lvl4pPr marL="1371600" algn="l" rtl="0" eaLnBrk="0" fontAlgn="base" hangingPunct="0">
      <a:spcBef>
        <a:spcPct val="0"/>
      </a:spcBef>
      <a:spcAft>
        <a:spcPct val="0"/>
      </a:spcAft>
      <a:defRPr sz="1600" kern="1200">
        <a:solidFill>
          <a:schemeClr val="tx1"/>
        </a:solidFill>
        <a:latin typeface="Verdana" panose="020B0604030504040204" pitchFamily="34" charset="0"/>
        <a:ea typeface="+mn-ea"/>
        <a:cs typeface="Arial" panose="020B0604020202020204" pitchFamily="34" charset="0"/>
      </a:defRPr>
    </a:lvl4pPr>
    <a:lvl5pPr marL="1828800" algn="l" rtl="0" eaLnBrk="0" fontAlgn="base" hangingPunct="0">
      <a:spcBef>
        <a:spcPct val="0"/>
      </a:spcBef>
      <a:spcAft>
        <a:spcPct val="0"/>
      </a:spcAft>
      <a:defRPr sz="1600" kern="1200">
        <a:solidFill>
          <a:schemeClr val="tx1"/>
        </a:solidFill>
        <a:latin typeface="Verdana" panose="020B0604030504040204" pitchFamily="34" charset="0"/>
        <a:ea typeface="+mn-ea"/>
        <a:cs typeface="Arial" panose="020B0604020202020204" pitchFamily="34" charset="0"/>
      </a:defRPr>
    </a:lvl5pPr>
    <a:lvl6pPr marL="2286000" algn="r" defTabSz="914400" rtl="1" eaLnBrk="1" latinLnBrk="0" hangingPunct="1">
      <a:defRPr sz="1600" kern="1200">
        <a:solidFill>
          <a:schemeClr val="tx1"/>
        </a:solidFill>
        <a:latin typeface="Verdana" panose="020B0604030504040204" pitchFamily="34" charset="0"/>
        <a:ea typeface="+mn-ea"/>
        <a:cs typeface="Arial" panose="020B0604020202020204" pitchFamily="34" charset="0"/>
      </a:defRPr>
    </a:lvl6pPr>
    <a:lvl7pPr marL="2743200" algn="r" defTabSz="914400" rtl="1" eaLnBrk="1" latinLnBrk="0" hangingPunct="1">
      <a:defRPr sz="1600" kern="1200">
        <a:solidFill>
          <a:schemeClr val="tx1"/>
        </a:solidFill>
        <a:latin typeface="Verdana" panose="020B0604030504040204" pitchFamily="34" charset="0"/>
        <a:ea typeface="+mn-ea"/>
        <a:cs typeface="Arial" panose="020B0604020202020204" pitchFamily="34" charset="0"/>
      </a:defRPr>
    </a:lvl7pPr>
    <a:lvl8pPr marL="3200400" algn="r" defTabSz="914400" rtl="1" eaLnBrk="1" latinLnBrk="0" hangingPunct="1">
      <a:defRPr sz="1600" kern="1200">
        <a:solidFill>
          <a:schemeClr val="tx1"/>
        </a:solidFill>
        <a:latin typeface="Verdana" panose="020B0604030504040204" pitchFamily="34" charset="0"/>
        <a:ea typeface="+mn-ea"/>
        <a:cs typeface="Arial" panose="020B0604020202020204" pitchFamily="34" charset="0"/>
      </a:defRPr>
    </a:lvl8pPr>
    <a:lvl9pPr marL="3657600" algn="r" defTabSz="914400" rtl="1" eaLnBrk="1" latinLnBrk="0" hangingPunct="1">
      <a:defRPr sz="1600" kern="1200">
        <a:solidFill>
          <a:schemeClr val="tx1"/>
        </a:solidFill>
        <a:latin typeface="Verdana" panose="020B060403050404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bdollah" initials="a"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0000FF"/>
    <a:srgbClr val="00FF00"/>
    <a:srgbClr val="FFFF00"/>
    <a:srgbClr val="D53015"/>
    <a:srgbClr val="99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6983" autoAdjust="0"/>
    <p:restoredTop sz="94660"/>
  </p:normalViewPr>
  <p:slideViewPr>
    <p:cSldViewPr>
      <p:cViewPr varScale="1">
        <p:scale>
          <a:sx n="64" d="100"/>
          <a:sy n="64" d="100"/>
        </p:scale>
        <p:origin x="1216" y="4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362BFC8-A7B9-46F6-9853-BF0EC2BB74BA}" type="doc">
      <dgm:prSet loTypeId="urn:microsoft.com/office/officeart/2005/8/layout/radial3" loCatId="cycle" qsTypeId="urn:microsoft.com/office/officeart/2005/8/quickstyle/simple1" qsCatId="simple" csTypeId="urn:microsoft.com/office/officeart/2005/8/colors/accent1_1" csCatId="accent1" phldr="1"/>
      <dgm:spPr/>
      <dgm:t>
        <a:bodyPr/>
        <a:lstStyle/>
        <a:p>
          <a:pPr rtl="1"/>
          <a:endParaRPr lang="fa-IR"/>
        </a:p>
      </dgm:t>
    </dgm:pt>
    <dgm:pt modelId="{B628EA4F-FDCA-46D3-A7A8-F007B0A2FB21}">
      <dgm:prSet phldrT="[متن]"/>
      <dgm:spPr/>
      <dgm:t>
        <a:bodyPr/>
        <a:lstStyle/>
        <a:p>
          <a:pPr algn="ctr" rtl="1"/>
          <a:r>
            <a:rPr lang="fa-IR" dirty="0">
              <a:cs typeface="B Titr" panose="00000700000000000000" pitchFamily="2" charset="-78"/>
            </a:rPr>
            <a:t>یادگیری</a:t>
          </a:r>
        </a:p>
      </dgm:t>
    </dgm:pt>
    <dgm:pt modelId="{E29473D6-FB36-48A4-9F77-767B743DB953}" type="parTrans" cxnId="{E0E8BE98-CA29-4FE5-BA0B-FBD9ABB124B3}">
      <dgm:prSet/>
      <dgm:spPr/>
      <dgm:t>
        <a:bodyPr/>
        <a:lstStyle/>
        <a:p>
          <a:pPr rtl="1"/>
          <a:endParaRPr lang="fa-IR"/>
        </a:p>
      </dgm:t>
    </dgm:pt>
    <dgm:pt modelId="{8818EBBB-D182-4D3C-AD68-ED4BFA6FA830}" type="sibTrans" cxnId="{E0E8BE98-CA29-4FE5-BA0B-FBD9ABB124B3}">
      <dgm:prSet/>
      <dgm:spPr/>
      <dgm:t>
        <a:bodyPr/>
        <a:lstStyle/>
        <a:p>
          <a:pPr rtl="1"/>
          <a:endParaRPr lang="fa-IR"/>
        </a:p>
      </dgm:t>
    </dgm:pt>
    <dgm:pt modelId="{D8E19474-9186-452E-9A83-2DED4B1FF1D4}">
      <dgm:prSet phldrT="[متن]"/>
      <dgm:spPr/>
      <dgm:t>
        <a:bodyPr/>
        <a:lstStyle/>
        <a:p>
          <a:pPr rtl="1"/>
          <a:r>
            <a:rPr lang="fa-IR" b="1" dirty="0" err="1">
              <a:latin typeface="+mj-lt"/>
              <a:ea typeface="+mj-ea"/>
              <a:cs typeface="B Titr" panose="00000700000000000000" pitchFamily="2" charset="-78"/>
            </a:rPr>
            <a:t>ﺗﺴﻬﯿﻞ</a:t>
          </a:r>
          <a:endParaRPr lang="fa-IR" dirty="0">
            <a:cs typeface="B Titr" panose="00000700000000000000" pitchFamily="2" charset="-78"/>
          </a:endParaRPr>
        </a:p>
      </dgm:t>
    </dgm:pt>
    <dgm:pt modelId="{B2575618-E2E5-41E3-8B04-7237184773FA}" type="parTrans" cxnId="{D7B4D7D1-6BC1-4A08-A856-5A51D03C05FE}">
      <dgm:prSet/>
      <dgm:spPr/>
      <dgm:t>
        <a:bodyPr/>
        <a:lstStyle/>
        <a:p>
          <a:pPr rtl="1"/>
          <a:endParaRPr lang="fa-IR"/>
        </a:p>
      </dgm:t>
    </dgm:pt>
    <dgm:pt modelId="{1D17D7F8-93CB-4C35-AF3D-B27BF15A6EF3}" type="sibTrans" cxnId="{D7B4D7D1-6BC1-4A08-A856-5A51D03C05FE}">
      <dgm:prSet/>
      <dgm:spPr/>
      <dgm:t>
        <a:bodyPr/>
        <a:lstStyle/>
        <a:p>
          <a:pPr rtl="1"/>
          <a:endParaRPr lang="fa-IR"/>
        </a:p>
      </dgm:t>
    </dgm:pt>
    <dgm:pt modelId="{4336B326-9C92-4816-A4BD-4613FCB62937}">
      <dgm:prSet phldrT="[متن]"/>
      <dgm:spPr/>
      <dgm:t>
        <a:bodyPr/>
        <a:lstStyle/>
        <a:p>
          <a:pPr rtl="1"/>
          <a:r>
            <a:rPr lang="fa-IR" b="1" dirty="0" err="1">
              <a:latin typeface="+mj-lt"/>
              <a:ea typeface="+mj-ea"/>
              <a:cs typeface="B Titr" panose="00000700000000000000" pitchFamily="2" charset="-78"/>
            </a:rPr>
            <a:t>ﺗﺴﺮﯾﻊ</a:t>
          </a:r>
          <a:endParaRPr lang="fa-IR" dirty="0">
            <a:cs typeface="B Titr" panose="00000700000000000000" pitchFamily="2" charset="-78"/>
          </a:endParaRPr>
        </a:p>
      </dgm:t>
    </dgm:pt>
    <dgm:pt modelId="{AFE0765F-966D-40C5-9330-49C9F6ABFB87}" type="parTrans" cxnId="{CEFFC79C-933F-47BF-AB7B-EBC560819D46}">
      <dgm:prSet/>
      <dgm:spPr/>
      <dgm:t>
        <a:bodyPr/>
        <a:lstStyle/>
        <a:p>
          <a:pPr rtl="1"/>
          <a:endParaRPr lang="fa-IR"/>
        </a:p>
      </dgm:t>
    </dgm:pt>
    <dgm:pt modelId="{553D1270-B244-48C0-94BC-77F2CC14A124}" type="sibTrans" cxnId="{CEFFC79C-933F-47BF-AB7B-EBC560819D46}">
      <dgm:prSet/>
      <dgm:spPr/>
      <dgm:t>
        <a:bodyPr/>
        <a:lstStyle/>
        <a:p>
          <a:pPr rtl="1"/>
          <a:endParaRPr lang="fa-IR"/>
        </a:p>
      </dgm:t>
    </dgm:pt>
    <dgm:pt modelId="{8BD77D26-C1A3-411B-910B-86FA2DEB06E3}">
      <dgm:prSet phldrT="[متن]"/>
      <dgm:spPr/>
      <dgm:t>
        <a:bodyPr/>
        <a:lstStyle/>
        <a:p>
          <a:pPr rtl="1"/>
          <a:r>
            <a:rPr lang="fa-IR" b="1" dirty="0" err="1">
              <a:latin typeface="+mj-lt"/>
              <a:ea typeface="+mj-ea"/>
              <a:cs typeface="B Titr" panose="00000700000000000000" pitchFamily="2" charset="-78"/>
            </a:rPr>
            <a:t>ﺗﺜﺒﯿﺖ</a:t>
          </a:r>
          <a:endParaRPr lang="fa-IR" dirty="0">
            <a:cs typeface="B Titr" panose="00000700000000000000" pitchFamily="2" charset="-78"/>
          </a:endParaRPr>
        </a:p>
      </dgm:t>
    </dgm:pt>
    <dgm:pt modelId="{9C722B74-2A0D-4CBA-A20F-2DB947F643EE}" type="parTrans" cxnId="{6CFC53D4-4591-48F9-BBD6-FCB11EFB45FB}">
      <dgm:prSet/>
      <dgm:spPr/>
      <dgm:t>
        <a:bodyPr/>
        <a:lstStyle/>
        <a:p>
          <a:pPr rtl="1"/>
          <a:endParaRPr lang="fa-IR"/>
        </a:p>
      </dgm:t>
    </dgm:pt>
    <dgm:pt modelId="{B99861CC-EE26-4739-B7AB-0F8CEC83D959}" type="sibTrans" cxnId="{6CFC53D4-4591-48F9-BBD6-FCB11EFB45FB}">
      <dgm:prSet/>
      <dgm:spPr/>
      <dgm:t>
        <a:bodyPr/>
        <a:lstStyle/>
        <a:p>
          <a:pPr rtl="1"/>
          <a:endParaRPr lang="fa-IR"/>
        </a:p>
      </dgm:t>
    </dgm:pt>
    <dgm:pt modelId="{640E8904-D280-4969-8A77-916A6E4FC0FF}">
      <dgm:prSet phldrT="[متن]"/>
      <dgm:spPr/>
      <dgm:t>
        <a:bodyPr/>
        <a:lstStyle/>
        <a:p>
          <a:pPr rtl="1"/>
          <a:r>
            <a:rPr lang="fa-IR" b="1" dirty="0">
              <a:latin typeface="+mj-lt"/>
              <a:ea typeface="+mj-ea"/>
              <a:cs typeface="B Titr" panose="00000700000000000000" pitchFamily="2" charset="-78"/>
            </a:rPr>
            <a:t> </a:t>
          </a:r>
          <a:r>
            <a:rPr lang="fa-IR" b="1" dirty="0" err="1">
              <a:latin typeface="+mj-lt"/>
              <a:ea typeface="+mj-ea"/>
              <a:cs typeface="B Titr" panose="00000700000000000000" pitchFamily="2" charset="-78"/>
            </a:rPr>
            <a:t>ﺗﻌﻤﯿﻖ</a:t>
          </a:r>
          <a:endParaRPr lang="fa-IR" dirty="0">
            <a:cs typeface="B Titr" panose="00000700000000000000" pitchFamily="2" charset="-78"/>
          </a:endParaRPr>
        </a:p>
      </dgm:t>
    </dgm:pt>
    <dgm:pt modelId="{91E5F658-7375-4873-85B9-1DFA72330F56}" type="parTrans" cxnId="{DE325FB4-19B5-43DF-99EC-330BF6DC4B60}">
      <dgm:prSet/>
      <dgm:spPr/>
      <dgm:t>
        <a:bodyPr/>
        <a:lstStyle/>
        <a:p>
          <a:pPr rtl="1"/>
          <a:endParaRPr lang="fa-IR"/>
        </a:p>
      </dgm:t>
    </dgm:pt>
    <dgm:pt modelId="{C7E9C496-0C7B-4CF8-9A01-FA64AF96D678}" type="sibTrans" cxnId="{DE325FB4-19B5-43DF-99EC-330BF6DC4B60}">
      <dgm:prSet/>
      <dgm:spPr/>
      <dgm:t>
        <a:bodyPr/>
        <a:lstStyle/>
        <a:p>
          <a:pPr rtl="1"/>
          <a:endParaRPr lang="fa-IR"/>
        </a:p>
      </dgm:t>
    </dgm:pt>
    <dgm:pt modelId="{521A6385-9BDA-468C-8FE5-07FCA4A1A948}" type="pres">
      <dgm:prSet presAssocID="{A362BFC8-A7B9-46F6-9853-BF0EC2BB74BA}" presName="composite" presStyleCnt="0">
        <dgm:presLayoutVars>
          <dgm:chMax val="1"/>
          <dgm:dir/>
          <dgm:resizeHandles val="exact"/>
        </dgm:presLayoutVars>
      </dgm:prSet>
      <dgm:spPr/>
    </dgm:pt>
    <dgm:pt modelId="{3F0806AF-41DD-458E-87C7-15BFA22D382B}" type="pres">
      <dgm:prSet presAssocID="{A362BFC8-A7B9-46F6-9853-BF0EC2BB74BA}" presName="radial" presStyleCnt="0">
        <dgm:presLayoutVars>
          <dgm:animLvl val="ctr"/>
        </dgm:presLayoutVars>
      </dgm:prSet>
      <dgm:spPr/>
    </dgm:pt>
    <dgm:pt modelId="{DAFA280B-5222-4EF2-ABF5-869ADCA5C38B}" type="pres">
      <dgm:prSet presAssocID="{B628EA4F-FDCA-46D3-A7A8-F007B0A2FB21}" presName="centerShape" presStyleLbl="vennNode1" presStyleIdx="0" presStyleCnt="5"/>
      <dgm:spPr/>
    </dgm:pt>
    <dgm:pt modelId="{74EA9342-EB45-4467-BC6B-87DDADAC5C60}" type="pres">
      <dgm:prSet presAssocID="{D8E19474-9186-452E-9A83-2DED4B1FF1D4}" presName="node" presStyleLbl="vennNode1" presStyleIdx="1" presStyleCnt="5">
        <dgm:presLayoutVars>
          <dgm:bulletEnabled val="1"/>
        </dgm:presLayoutVars>
      </dgm:prSet>
      <dgm:spPr/>
    </dgm:pt>
    <dgm:pt modelId="{7AFE1DE1-DE9F-4076-9A49-DFC8460A530F}" type="pres">
      <dgm:prSet presAssocID="{4336B326-9C92-4816-A4BD-4613FCB62937}" presName="node" presStyleLbl="vennNode1" presStyleIdx="2" presStyleCnt="5">
        <dgm:presLayoutVars>
          <dgm:bulletEnabled val="1"/>
        </dgm:presLayoutVars>
      </dgm:prSet>
      <dgm:spPr/>
    </dgm:pt>
    <dgm:pt modelId="{143C8CEF-B948-4446-82CB-389A15F88B30}" type="pres">
      <dgm:prSet presAssocID="{8BD77D26-C1A3-411B-910B-86FA2DEB06E3}" presName="node" presStyleLbl="vennNode1" presStyleIdx="3" presStyleCnt="5">
        <dgm:presLayoutVars>
          <dgm:bulletEnabled val="1"/>
        </dgm:presLayoutVars>
      </dgm:prSet>
      <dgm:spPr/>
    </dgm:pt>
    <dgm:pt modelId="{6B6E438F-BF18-457B-BC86-7D1D032D027F}" type="pres">
      <dgm:prSet presAssocID="{640E8904-D280-4969-8A77-916A6E4FC0FF}" presName="node" presStyleLbl="vennNode1" presStyleIdx="4" presStyleCnt="5">
        <dgm:presLayoutVars>
          <dgm:bulletEnabled val="1"/>
        </dgm:presLayoutVars>
      </dgm:prSet>
      <dgm:spPr/>
    </dgm:pt>
  </dgm:ptLst>
  <dgm:cxnLst>
    <dgm:cxn modelId="{8713724A-C6B2-49D1-BEAA-652B1DAC283F}" type="presOf" srcId="{D8E19474-9186-452E-9A83-2DED4B1FF1D4}" destId="{74EA9342-EB45-4467-BC6B-87DDADAC5C60}" srcOrd="0" destOrd="0" presId="urn:microsoft.com/office/officeart/2005/8/layout/radial3"/>
    <dgm:cxn modelId="{38814F7B-AB1C-4B6F-AC84-D81BD80D82C0}" type="presOf" srcId="{8BD77D26-C1A3-411B-910B-86FA2DEB06E3}" destId="{143C8CEF-B948-4446-82CB-389A15F88B30}" srcOrd="0" destOrd="0" presId="urn:microsoft.com/office/officeart/2005/8/layout/radial3"/>
    <dgm:cxn modelId="{B8C12398-00B5-4808-9C90-43FBC7A644C8}" type="presOf" srcId="{B628EA4F-FDCA-46D3-A7A8-F007B0A2FB21}" destId="{DAFA280B-5222-4EF2-ABF5-869ADCA5C38B}" srcOrd="0" destOrd="0" presId="urn:microsoft.com/office/officeart/2005/8/layout/radial3"/>
    <dgm:cxn modelId="{E0E8BE98-CA29-4FE5-BA0B-FBD9ABB124B3}" srcId="{A362BFC8-A7B9-46F6-9853-BF0EC2BB74BA}" destId="{B628EA4F-FDCA-46D3-A7A8-F007B0A2FB21}" srcOrd="0" destOrd="0" parTransId="{E29473D6-FB36-48A4-9F77-767B743DB953}" sibTransId="{8818EBBB-D182-4D3C-AD68-ED4BFA6FA830}"/>
    <dgm:cxn modelId="{A1D0919C-F36A-44DE-84E8-CD41618066E2}" type="presOf" srcId="{4336B326-9C92-4816-A4BD-4613FCB62937}" destId="{7AFE1DE1-DE9F-4076-9A49-DFC8460A530F}" srcOrd="0" destOrd="0" presId="urn:microsoft.com/office/officeart/2005/8/layout/radial3"/>
    <dgm:cxn modelId="{CEFFC79C-933F-47BF-AB7B-EBC560819D46}" srcId="{B628EA4F-FDCA-46D3-A7A8-F007B0A2FB21}" destId="{4336B326-9C92-4816-A4BD-4613FCB62937}" srcOrd="1" destOrd="0" parTransId="{AFE0765F-966D-40C5-9330-49C9F6ABFB87}" sibTransId="{553D1270-B244-48C0-94BC-77F2CC14A124}"/>
    <dgm:cxn modelId="{DE325FB4-19B5-43DF-99EC-330BF6DC4B60}" srcId="{B628EA4F-FDCA-46D3-A7A8-F007B0A2FB21}" destId="{640E8904-D280-4969-8A77-916A6E4FC0FF}" srcOrd="3" destOrd="0" parTransId="{91E5F658-7375-4873-85B9-1DFA72330F56}" sibTransId="{C7E9C496-0C7B-4CF8-9A01-FA64AF96D678}"/>
    <dgm:cxn modelId="{D7B4D7D1-6BC1-4A08-A856-5A51D03C05FE}" srcId="{B628EA4F-FDCA-46D3-A7A8-F007B0A2FB21}" destId="{D8E19474-9186-452E-9A83-2DED4B1FF1D4}" srcOrd="0" destOrd="0" parTransId="{B2575618-E2E5-41E3-8B04-7237184773FA}" sibTransId="{1D17D7F8-93CB-4C35-AF3D-B27BF15A6EF3}"/>
    <dgm:cxn modelId="{6CFC53D4-4591-48F9-BBD6-FCB11EFB45FB}" srcId="{B628EA4F-FDCA-46D3-A7A8-F007B0A2FB21}" destId="{8BD77D26-C1A3-411B-910B-86FA2DEB06E3}" srcOrd="2" destOrd="0" parTransId="{9C722B74-2A0D-4CBA-A20F-2DB947F643EE}" sibTransId="{B99861CC-EE26-4739-B7AB-0F8CEC83D959}"/>
    <dgm:cxn modelId="{99DC34D8-C533-4DC3-8162-65C7D364E70F}" type="presOf" srcId="{A362BFC8-A7B9-46F6-9853-BF0EC2BB74BA}" destId="{521A6385-9BDA-468C-8FE5-07FCA4A1A948}" srcOrd="0" destOrd="0" presId="urn:microsoft.com/office/officeart/2005/8/layout/radial3"/>
    <dgm:cxn modelId="{7F842EF6-B151-4C22-8F9F-40101B021E12}" type="presOf" srcId="{640E8904-D280-4969-8A77-916A6E4FC0FF}" destId="{6B6E438F-BF18-457B-BC86-7D1D032D027F}" srcOrd="0" destOrd="0" presId="urn:microsoft.com/office/officeart/2005/8/layout/radial3"/>
    <dgm:cxn modelId="{5490D48F-23B3-42AA-B9E2-2AE8920A6D5B}" type="presParOf" srcId="{521A6385-9BDA-468C-8FE5-07FCA4A1A948}" destId="{3F0806AF-41DD-458E-87C7-15BFA22D382B}" srcOrd="0" destOrd="0" presId="urn:microsoft.com/office/officeart/2005/8/layout/radial3"/>
    <dgm:cxn modelId="{162D7837-F417-402E-AEE0-5039AA63965E}" type="presParOf" srcId="{3F0806AF-41DD-458E-87C7-15BFA22D382B}" destId="{DAFA280B-5222-4EF2-ABF5-869ADCA5C38B}" srcOrd="0" destOrd="0" presId="urn:microsoft.com/office/officeart/2005/8/layout/radial3"/>
    <dgm:cxn modelId="{31A87FAF-2636-45BD-B3CB-3D5915FB5398}" type="presParOf" srcId="{3F0806AF-41DD-458E-87C7-15BFA22D382B}" destId="{74EA9342-EB45-4467-BC6B-87DDADAC5C60}" srcOrd="1" destOrd="0" presId="urn:microsoft.com/office/officeart/2005/8/layout/radial3"/>
    <dgm:cxn modelId="{CBE128F5-9A45-458B-8E3F-D0DDB3DC9C45}" type="presParOf" srcId="{3F0806AF-41DD-458E-87C7-15BFA22D382B}" destId="{7AFE1DE1-DE9F-4076-9A49-DFC8460A530F}" srcOrd="2" destOrd="0" presId="urn:microsoft.com/office/officeart/2005/8/layout/radial3"/>
    <dgm:cxn modelId="{CF3BD913-B9DB-4544-8C55-582BA3800878}" type="presParOf" srcId="{3F0806AF-41DD-458E-87C7-15BFA22D382B}" destId="{143C8CEF-B948-4446-82CB-389A15F88B30}" srcOrd="3" destOrd="0" presId="urn:microsoft.com/office/officeart/2005/8/layout/radial3"/>
    <dgm:cxn modelId="{2DCB8F5F-B9D4-4596-8E71-AE9107A18EF6}" type="presParOf" srcId="{3F0806AF-41DD-458E-87C7-15BFA22D382B}" destId="{6B6E438F-BF18-457B-BC86-7D1D032D027F}" srcOrd="4"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4FD14D5-314A-4476-85FE-72E695E8880B}" type="doc">
      <dgm:prSet loTypeId="urn:microsoft.com/office/officeart/2005/8/layout/gear1" loCatId="cycle" qsTypeId="urn:microsoft.com/office/officeart/2005/8/quickstyle/simple1" qsCatId="simple" csTypeId="urn:microsoft.com/office/officeart/2005/8/colors/accent0_2" csCatId="mainScheme" phldr="1"/>
      <dgm:spPr/>
      <dgm:t>
        <a:bodyPr/>
        <a:lstStyle/>
        <a:p>
          <a:pPr rtl="1"/>
          <a:endParaRPr lang="fa-IR"/>
        </a:p>
      </dgm:t>
    </dgm:pt>
    <dgm:pt modelId="{6D6F543B-D85C-4EFE-B0D4-5234EEF71751}">
      <dgm:prSet phldrT="[متن]" custT="1"/>
      <dgm:spPr/>
      <dgm:t>
        <a:bodyPr/>
        <a:lstStyle/>
        <a:p>
          <a:pPr rtl="1"/>
          <a:r>
            <a:rPr lang="fa-IR" sz="2400" dirty="0" err="1">
              <a:cs typeface="MRT_Poster" panose="00000700000000000000" pitchFamily="2" charset="-78"/>
            </a:rPr>
            <a:t>ﺟﺰء</a:t>
          </a:r>
          <a:r>
            <a:rPr lang="fa-IR" sz="2400" dirty="0">
              <a:cs typeface="MRT_Poster" panose="00000700000000000000" pitchFamily="2" charset="-78"/>
            </a:rPr>
            <a:t> نرم </a:t>
          </a:r>
          <a:r>
            <a:rPr lang="fa-IR" sz="2400" dirty="0" err="1">
              <a:cs typeface="MRT_Poster" panose="00000700000000000000" pitchFamily="2" charset="-78"/>
            </a:rPr>
            <a:t>اﻓﺰاري</a:t>
          </a:r>
          <a:r>
            <a:rPr lang="fa-IR" sz="2400" dirty="0">
              <a:cs typeface="MRT_Poster" panose="00000700000000000000" pitchFamily="2" charset="-78"/>
            </a:rPr>
            <a:t> (</a:t>
          </a:r>
          <a:r>
            <a:rPr lang="fa-IR" sz="2400" dirty="0" err="1">
              <a:cs typeface="MRT_Poster" panose="00000700000000000000" pitchFamily="2" charset="-78"/>
            </a:rPr>
            <a:t>ﻣﺤﺘﻮاﯾﯽ</a:t>
          </a:r>
          <a:r>
            <a:rPr lang="fa-IR" sz="2400" dirty="0">
              <a:cs typeface="MRT_Poster" panose="00000700000000000000" pitchFamily="2" charset="-78"/>
            </a:rPr>
            <a:t>)</a:t>
          </a:r>
          <a:endParaRPr lang="fa-IR" sz="2400" dirty="0"/>
        </a:p>
      </dgm:t>
    </dgm:pt>
    <dgm:pt modelId="{7A4760A9-8517-4FD2-B1B8-D09D81EBACDB}" type="parTrans" cxnId="{105C409D-21AE-4F3D-9E1D-AF4047A8C199}">
      <dgm:prSet/>
      <dgm:spPr/>
      <dgm:t>
        <a:bodyPr/>
        <a:lstStyle/>
        <a:p>
          <a:pPr rtl="1"/>
          <a:endParaRPr lang="fa-IR"/>
        </a:p>
      </dgm:t>
    </dgm:pt>
    <dgm:pt modelId="{7BF2BCE0-A901-4ED6-8C6A-E33650046137}" type="sibTrans" cxnId="{105C409D-21AE-4F3D-9E1D-AF4047A8C199}">
      <dgm:prSet/>
      <dgm:spPr/>
      <dgm:t>
        <a:bodyPr/>
        <a:lstStyle/>
        <a:p>
          <a:pPr rtl="1"/>
          <a:endParaRPr lang="fa-IR"/>
        </a:p>
      </dgm:t>
    </dgm:pt>
    <dgm:pt modelId="{899DF91D-9947-4F62-848A-7FF89641FD77}">
      <dgm:prSet phldrT="[متن]"/>
      <dgm:spPr/>
      <dgm:t>
        <a:bodyPr/>
        <a:lstStyle/>
        <a:p>
          <a:pPr rtl="1"/>
          <a:r>
            <a:rPr lang="fa-IR" dirty="0" err="1">
              <a:cs typeface="MRT_Poster" panose="00000700000000000000" pitchFamily="2" charset="-78"/>
            </a:rPr>
            <a:t>ﺟﺰء</a:t>
          </a:r>
          <a:r>
            <a:rPr lang="fa-IR" dirty="0">
              <a:cs typeface="MRT_Poster" panose="00000700000000000000" pitchFamily="2" charset="-78"/>
            </a:rPr>
            <a:t> </a:t>
          </a:r>
          <a:r>
            <a:rPr lang="fa-IR" dirty="0" err="1">
              <a:cs typeface="MRT_Poster" panose="00000700000000000000" pitchFamily="2" charset="-78"/>
            </a:rPr>
            <a:t>ﺳﺨﺖ</a:t>
          </a:r>
          <a:r>
            <a:rPr lang="fa-IR" dirty="0">
              <a:cs typeface="MRT_Poster" panose="00000700000000000000" pitchFamily="2" charset="-78"/>
            </a:rPr>
            <a:t> </a:t>
          </a:r>
          <a:r>
            <a:rPr lang="fa-IR" dirty="0" err="1">
              <a:cs typeface="MRT_Poster" panose="00000700000000000000" pitchFamily="2" charset="-78"/>
            </a:rPr>
            <a:t>اﻓﺰاري</a:t>
          </a:r>
          <a:endParaRPr lang="fa-IR" dirty="0"/>
        </a:p>
      </dgm:t>
    </dgm:pt>
    <dgm:pt modelId="{2A28F7A3-1A6E-49DC-B701-D62C5630330E}" type="parTrans" cxnId="{B33FD048-71F2-4590-8F53-A9E5416AAF81}">
      <dgm:prSet/>
      <dgm:spPr/>
      <dgm:t>
        <a:bodyPr/>
        <a:lstStyle/>
        <a:p>
          <a:pPr rtl="1"/>
          <a:endParaRPr lang="fa-IR"/>
        </a:p>
      </dgm:t>
    </dgm:pt>
    <dgm:pt modelId="{BC49E301-BB7D-4EF1-B384-ECA4E3DB12D2}" type="sibTrans" cxnId="{B33FD048-71F2-4590-8F53-A9E5416AAF81}">
      <dgm:prSet/>
      <dgm:spPr/>
      <dgm:t>
        <a:bodyPr/>
        <a:lstStyle/>
        <a:p>
          <a:pPr rtl="1"/>
          <a:endParaRPr lang="fa-IR"/>
        </a:p>
      </dgm:t>
    </dgm:pt>
    <dgm:pt modelId="{B2325D8B-DE1F-4A8A-931C-7A62456E086C}" type="pres">
      <dgm:prSet presAssocID="{E4FD14D5-314A-4476-85FE-72E695E8880B}" presName="composite" presStyleCnt="0">
        <dgm:presLayoutVars>
          <dgm:chMax val="3"/>
          <dgm:animLvl val="lvl"/>
          <dgm:resizeHandles val="exact"/>
        </dgm:presLayoutVars>
      </dgm:prSet>
      <dgm:spPr/>
    </dgm:pt>
    <dgm:pt modelId="{D455299E-DA30-4EAD-986A-805E04F8CF21}" type="pres">
      <dgm:prSet presAssocID="{6D6F543B-D85C-4EFE-B0D4-5234EEF71751}" presName="gear1" presStyleLbl="node1" presStyleIdx="0" presStyleCnt="2">
        <dgm:presLayoutVars>
          <dgm:chMax val="1"/>
          <dgm:bulletEnabled val="1"/>
        </dgm:presLayoutVars>
      </dgm:prSet>
      <dgm:spPr/>
    </dgm:pt>
    <dgm:pt modelId="{7B1C9737-BB3A-4BA1-B8E4-791DAE2209FE}" type="pres">
      <dgm:prSet presAssocID="{6D6F543B-D85C-4EFE-B0D4-5234EEF71751}" presName="gear1srcNode" presStyleLbl="node1" presStyleIdx="0" presStyleCnt="2"/>
      <dgm:spPr/>
    </dgm:pt>
    <dgm:pt modelId="{412C6B19-A68C-4908-AFD1-0F0BA1C1F3AD}" type="pres">
      <dgm:prSet presAssocID="{6D6F543B-D85C-4EFE-B0D4-5234EEF71751}" presName="gear1dstNode" presStyleLbl="node1" presStyleIdx="0" presStyleCnt="2"/>
      <dgm:spPr/>
    </dgm:pt>
    <dgm:pt modelId="{27B54C7C-4ADB-482A-877A-0F3D99387612}" type="pres">
      <dgm:prSet presAssocID="{899DF91D-9947-4F62-848A-7FF89641FD77}" presName="gear2" presStyleLbl="node1" presStyleIdx="1" presStyleCnt="2">
        <dgm:presLayoutVars>
          <dgm:chMax val="1"/>
          <dgm:bulletEnabled val="1"/>
        </dgm:presLayoutVars>
      </dgm:prSet>
      <dgm:spPr/>
    </dgm:pt>
    <dgm:pt modelId="{23E90298-2CD1-4B90-BED5-5352EDC3B06B}" type="pres">
      <dgm:prSet presAssocID="{899DF91D-9947-4F62-848A-7FF89641FD77}" presName="gear2srcNode" presStyleLbl="node1" presStyleIdx="1" presStyleCnt="2"/>
      <dgm:spPr/>
    </dgm:pt>
    <dgm:pt modelId="{23F0D31F-FEB0-4397-B22D-1168A7D8B177}" type="pres">
      <dgm:prSet presAssocID="{899DF91D-9947-4F62-848A-7FF89641FD77}" presName="gear2dstNode" presStyleLbl="node1" presStyleIdx="1" presStyleCnt="2"/>
      <dgm:spPr/>
    </dgm:pt>
    <dgm:pt modelId="{26CE6FD4-2ACA-4CA1-86F9-6AD32BC3E251}" type="pres">
      <dgm:prSet presAssocID="{7BF2BCE0-A901-4ED6-8C6A-E33650046137}" presName="connector1" presStyleLbl="sibTrans2D1" presStyleIdx="0" presStyleCnt="2"/>
      <dgm:spPr/>
    </dgm:pt>
    <dgm:pt modelId="{A7F3367B-A0BD-4BA2-948B-FB1FE45C843A}" type="pres">
      <dgm:prSet presAssocID="{BC49E301-BB7D-4EF1-B384-ECA4E3DB12D2}" presName="connector2" presStyleLbl="sibTrans2D1" presStyleIdx="1" presStyleCnt="2"/>
      <dgm:spPr/>
    </dgm:pt>
  </dgm:ptLst>
  <dgm:cxnLst>
    <dgm:cxn modelId="{9CD79911-D953-4647-8A08-8EFCFAF81F68}" type="presOf" srcId="{899DF91D-9947-4F62-848A-7FF89641FD77}" destId="{23E90298-2CD1-4B90-BED5-5352EDC3B06B}" srcOrd="1" destOrd="0" presId="urn:microsoft.com/office/officeart/2005/8/layout/gear1"/>
    <dgm:cxn modelId="{EF40EE35-C213-4359-9112-A5EBF87C1909}" type="presOf" srcId="{6D6F543B-D85C-4EFE-B0D4-5234EEF71751}" destId="{D455299E-DA30-4EAD-986A-805E04F8CF21}" srcOrd="0" destOrd="0" presId="urn:microsoft.com/office/officeart/2005/8/layout/gear1"/>
    <dgm:cxn modelId="{67250D61-4403-476D-9E4D-EC000A909E22}" type="presOf" srcId="{6D6F543B-D85C-4EFE-B0D4-5234EEF71751}" destId="{7B1C9737-BB3A-4BA1-B8E4-791DAE2209FE}" srcOrd="1" destOrd="0" presId="urn:microsoft.com/office/officeart/2005/8/layout/gear1"/>
    <dgm:cxn modelId="{B33FD048-71F2-4590-8F53-A9E5416AAF81}" srcId="{E4FD14D5-314A-4476-85FE-72E695E8880B}" destId="{899DF91D-9947-4F62-848A-7FF89641FD77}" srcOrd="1" destOrd="0" parTransId="{2A28F7A3-1A6E-49DC-B701-D62C5630330E}" sibTransId="{BC49E301-BB7D-4EF1-B384-ECA4E3DB12D2}"/>
    <dgm:cxn modelId="{6ED9348E-C471-4FA1-81A0-292392F68D59}" type="presOf" srcId="{E4FD14D5-314A-4476-85FE-72E695E8880B}" destId="{B2325D8B-DE1F-4A8A-931C-7A62456E086C}" srcOrd="0" destOrd="0" presId="urn:microsoft.com/office/officeart/2005/8/layout/gear1"/>
    <dgm:cxn modelId="{71621C90-230B-4A04-829E-C13D4F953B40}" type="presOf" srcId="{7BF2BCE0-A901-4ED6-8C6A-E33650046137}" destId="{26CE6FD4-2ACA-4CA1-86F9-6AD32BC3E251}" srcOrd="0" destOrd="0" presId="urn:microsoft.com/office/officeart/2005/8/layout/gear1"/>
    <dgm:cxn modelId="{105C409D-21AE-4F3D-9E1D-AF4047A8C199}" srcId="{E4FD14D5-314A-4476-85FE-72E695E8880B}" destId="{6D6F543B-D85C-4EFE-B0D4-5234EEF71751}" srcOrd="0" destOrd="0" parTransId="{7A4760A9-8517-4FD2-B1B8-D09D81EBACDB}" sibTransId="{7BF2BCE0-A901-4ED6-8C6A-E33650046137}"/>
    <dgm:cxn modelId="{97EA00BA-C33C-49BC-9F31-1A71A38C4C94}" type="presOf" srcId="{899DF91D-9947-4F62-848A-7FF89641FD77}" destId="{23F0D31F-FEB0-4397-B22D-1168A7D8B177}" srcOrd="2" destOrd="0" presId="urn:microsoft.com/office/officeart/2005/8/layout/gear1"/>
    <dgm:cxn modelId="{0B6B6FC8-0B73-40D6-9196-C7928E199883}" type="presOf" srcId="{BC49E301-BB7D-4EF1-B384-ECA4E3DB12D2}" destId="{A7F3367B-A0BD-4BA2-948B-FB1FE45C843A}" srcOrd="0" destOrd="0" presId="urn:microsoft.com/office/officeart/2005/8/layout/gear1"/>
    <dgm:cxn modelId="{4054AECF-E534-4134-B8E1-7A4EF6E26EBB}" type="presOf" srcId="{899DF91D-9947-4F62-848A-7FF89641FD77}" destId="{27B54C7C-4ADB-482A-877A-0F3D99387612}" srcOrd="0" destOrd="0" presId="urn:microsoft.com/office/officeart/2005/8/layout/gear1"/>
    <dgm:cxn modelId="{C89690D5-4EC2-4C9A-B180-9F65E7AE87FE}" type="presOf" srcId="{6D6F543B-D85C-4EFE-B0D4-5234EEF71751}" destId="{412C6B19-A68C-4908-AFD1-0F0BA1C1F3AD}" srcOrd="2" destOrd="0" presId="urn:microsoft.com/office/officeart/2005/8/layout/gear1"/>
    <dgm:cxn modelId="{B60B1BA0-E4A1-498B-98A6-D1BE8D0F6CFA}" type="presParOf" srcId="{B2325D8B-DE1F-4A8A-931C-7A62456E086C}" destId="{D455299E-DA30-4EAD-986A-805E04F8CF21}" srcOrd="0" destOrd="0" presId="urn:microsoft.com/office/officeart/2005/8/layout/gear1"/>
    <dgm:cxn modelId="{38B60F12-8C01-4F4D-BEF8-2698C425DD1A}" type="presParOf" srcId="{B2325D8B-DE1F-4A8A-931C-7A62456E086C}" destId="{7B1C9737-BB3A-4BA1-B8E4-791DAE2209FE}" srcOrd="1" destOrd="0" presId="urn:microsoft.com/office/officeart/2005/8/layout/gear1"/>
    <dgm:cxn modelId="{11D18D5C-5E78-4A1D-8BED-F3FDAD2BF836}" type="presParOf" srcId="{B2325D8B-DE1F-4A8A-931C-7A62456E086C}" destId="{412C6B19-A68C-4908-AFD1-0F0BA1C1F3AD}" srcOrd="2" destOrd="0" presId="urn:microsoft.com/office/officeart/2005/8/layout/gear1"/>
    <dgm:cxn modelId="{78E6797C-7ECB-4E14-98E0-0B0628F95764}" type="presParOf" srcId="{B2325D8B-DE1F-4A8A-931C-7A62456E086C}" destId="{27B54C7C-4ADB-482A-877A-0F3D99387612}" srcOrd="3" destOrd="0" presId="urn:microsoft.com/office/officeart/2005/8/layout/gear1"/>
    <dgm:cxn modelId="{5FABC3E2-628F-4BE8-B73F-CB7CD3FBE76A}" type="presParOf" srcId="{B2325D8B-DE1F-4A8A-931C-7A62456E086C}" destId="{23E90298-2CD1-4B90-BED5-5352EDC3B06B}" srcOrd="4" destOrd="0" presId="urn:microsoft.com/office/officeart/2005/8/layout/gear1"/>
    <dgm:cxn modelId="{5D496842-C08B-4D30-91EF-4BF9C3748342}" type="presParOf" srcId="{B2325D8B-DE1F-4A8A-931C-7A62456E086C}" destId="{23F0D31F-FEB0-4397-B22D-1168A7D8B177}" srcOrd="5" destOrd="0" presId="urn:microsoft.com/office/officeart/2005/8/layout/gear1"/>
    <dgm:cxn modelId="{B71DDD3C-343B-43E6-B6AC-AC605FB8F851}" type="presParOf" srcId="{B2325D8B-DE1F-4A8A-931C-7A62456E086C}" destId="{26CE6FD4-2ACA-4CA1-86F9-6AD32BC3E251}" srcOrd="6" destOrd="0" presId="urn:microsoft.com/office/officeart/2005/8/layout/gear1"/>
    <dgm:cxn modelId="{E8B5A010-FDAF-44D7-AEF9-6F74FCBDB291}" type="presParOf" srcId="{B2325D8B-DE1F-4A8A-931C-7A62456E086C}" destId="{A7F3367B-A0BD-4BA2-948B-FB1FE45C843A}" srcOrd="7"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03944F5-3A45-454B-9925-94A26A6E20D4}" type="doc">
      <dgm:prSet loTypeId="urn:microsoft.com/office/officeart/2005/8/layout/funnel1" loCatId="relationship" qsTypeId="urn:microsoft.com/office/officeart/2005/8/quickstyle/simple3" qsCatId="simple" csTypeId="urn:microsoft.com/office/officeart/2005/8/colors/accent0_1" csCatId="mainScheme" phldr="1"/>
      <dgm:spPr/>
      <dgm:t>
        <a:bodyPr/>
        <a:lstStyle/>
        <a:p>
          <a:pPr rtl="1"/>
          <a:endParaRPr lang="fa-IR"/>
        </a:p>
      </dgm:t>
    </dgm:pt>
    <dgm:pt modelId="{4280907C-6981-46EA-B13B-62E9D6F8DA9E}">
      <dgm:prSet phldrT="[متن]"/>
      <dgm:spPr/>
      <dgm:t>
        <a:bodyPr/>
        <a:lstStyle/>
        <a:p>
          <a:pPr rtl="1"/>
          <a:r>
            <a:rPr lang="fa-IR" dirty="0" err="1">
              <a:cs typeface="B Titr" panose="00000700000000000000" pitchFamily="2" charset="-78"/>
            </a:rPr>
            <a:t>متربیان</a:t>
          </a:r>
          <a:endParaRPr lang="fa-IR" dirty="0">
            <a:cs typeface="B Titr" panose="00000700000000000000" pitchFamily="2" charset="-78"/>
          </a:endParaRPr>
        </a:p>
      </dgm:t>
    </dgm:pt>
    <dgm:pt modelId="{B1A814D7-60A6-4555-8F3B-DE5DA3FCB528}" type="parTrans" cxnId="{B4838850-F5E7-4845-8F75-BA9F6921993D}">
      <dgm:prSet/>
      <dgm:spPr/>
      <dgm:t>
        <a:bodyPr/>
        <a:lstStyle/>
        <a:p>
          <a:pPr rtl="1"/>
          <a:endParaRPr lang="fa-IR"/>
        </a:p>
      </dgm:t>
    </dgm:pt>
    <dgm:pt modelId="{40080ABD-34FE-4475-97CD-A686BB5846BF}" type="sibTrans" cxnId="{B4838850-F5E7-4845-8F75-BA9F6921993D}">
      <dgm:prSet/>
      <dgm:spPr/>
      <dgm:t>
        <a:bodyPr/>
        <a:lstStyle/>
        <a:p>
          <a:pPr rtl="1"/>
          <a:endParaRPr lang="fa-IR"/>
        </a:p>
      </dgm:t>
    </dgm:pt>
    <dgm:pt modelId="{D0C46E5A-2E9F-47F4-BE29-F26FC1530770}">
      <dgm:prSet phldrT="[متن]"/>
      <dgm:spPr/>
      <dgm:t>
        <a:bodyPr/>
        <a:lstStyle/>
        <a:p>
          <a:pPr rtl="1"/>
          <a:r>
            <a:rPr lang="fa-IR" dirty="0">
              <a:cs typeface="B Titr" panose="00000700000000000000" pitchFamily="2" charset="-78"/>
            </a:rPr>
            <a:t>مربیان و اساتید</a:t>
          </a:r>
        </a:p>
      </dgm:t>
    </dgm:pt>
    <dgm:pt modelId="{F0D1A32C-C809-46BF-906F-987E5515B6B5}" type="parTrans" cxnId="{0A931259-2161-4325-B9B3-601B8FE8856B}">
      <dgm:prSet/>
      <dgm:spPr/>
      <dgm:t>
        <a:bodyPr/>
        <a:lstStyle/>
        <a:p>
          <a:pPr rtl="1"/>
          <a:endParaRPr lang="fa-IR"/>
        </a:p>
      </dgm:t>
    </dgm:pt>
    <dgm:pt modelId="{8364A6D3-CD92-40DE-AC5C-75E0495A04B8}" type="sibTrans" cxnId="{0A931259-2161-4325-B9B3-601B8FE8856B}">
      <dgm:prSet/>
      <dgm:spPr/>
      <dgm:t>
        <a:bodyPr/>
        <a:lstStyle/>
        <a:p>
          <a:pPr rtl="1"/>
          <a:endParaRPr lang="fa-IR"/>
        </a:p>
      </dgm:t>
    </dgm:pt>
    <dgm:pt modelId="{0B12E189-65A0-4D90-9222-06B42931E287}">
      <dgm:prSet phldrT="[متن]"/>
      <dgm:spPr/>
      <dgm:t>
        <a:bodyPr/>
        <a:lstStyle/>
        <a:p>
          <a:pPr rtl="1"/>
          <a:r>
            <a:rPr lang="fa-IR" dirty="0">
              <a:cs typeface="B Titr" panose="00000700000000000000" pitchFamily="2" charset="-78"/>
            </a:rPr>
            <a:t>امکانات و فضای آموزشی</a:t>
          </a:r>
        </a:p>
      </dgm:t>
    </dgm:pt>
    <dgm:pt modelId="{B4BFA20A-297B-4DF4-80D0-0709B17E9E11}" type="parTrans" cxnId="{2EE64BAE-9D20-47B7-96BD-BC7DB7CD4EEB}">
      <dgm:prSet/>
      <dgm:spPr/>
      <dgm:t>
        <a:bodyPr/>
        <a:lstStyle/>
        <a:p>
          <a:pPr rtl="1"/>
          <a:endParaRPr lang="fa-IR"/>
        </a:p>
      </dgm:t>
    </dgm:pt>
    <dgm:pt modelId="{D91B1EE3-6512-4A98-87FD-FEDC2C45E70F}" type="sibTrans" cxnId="{2EE64BAE-9D20-47B7-96BD-BC7DB7CD4EEB}">
      <dgm:prSet/>
      <dgm:spPr/>
      <dgm:t>
        <a:bodyPr/>
        <a:lstStyle/>
        <a:p>
          <a:pPr rtl="1"/>
          <a:endParaRPr lang="fa-IR"/>
        </a:p>
      </dgm:t>
    </dgm:pt>
    <dgm:pt modelId="{59211E71-16FF-4D72-8C2B-20EAB51178DB}">
      <dgm:prSet phldrT="[متن]"/>
      <dgm:spPr/>
      <dgm:t>
        <a:bodyPr/>
        <a:lstStyle/>
        <a:p>
          <a:pPr rtl="1"/>
          <a:r>
            <a:rPr lang="fa-IR" dirty="0">
              <a:cs typeface="B Titr" panose="00000700000000000000" pitchFamily="2" charset="-78"/>
            </a:rPr>
            <a:t>فارغ </a:t>
          </a:r>
          <a:r>
            <a:rPr lang="fa-IR" dirty="0" err="1">
              <a:cs typeface="B Titr" panose="00000700000000000000" pitchFamily="2" charset="-78"/>
            </a:rPr>
            <a:t>التحصیلان</a:t>
          </a:r>
          <a:endParaRPr lang="fa-IR" dirty="0">
            <a:cs typeface="B Titr" panose="00000700000000000000" pitchFamily="2" charset="-78"/>
          </a:endParaRPr>
        </a:p>
      </dgm:t>
    </dgm:pt>
    <dgm:pt modelId="{0B301A0B-A727-41BE-B030-2F2090FF782A}" type="parTrans" cxnId="{0ADBD9C9-989B-48F1-9372-E68FD5EDECA9}">
      <dgm:prSet/>
      <dgm:spPr/>
      <dgm:t>
        <a:bodyPr/>
        <a:lstStyle/>
        <a:p>
          <a:pPr rtl="1"/>
          <a:endParaRPr lang="fa-IR"/>
        </a:p>
      </dgm:t>
    </dgm:pt>
    <dgm:pt modelId="{B8524B64-0750-456E-B9D6-86C7636E2041}" type="sibTrans" cxnId="{0ADBD9C9-989B-48F1-9372-E68FD5EDECA9}">
      <dgm:prSet/>
      <dgm:spPr/>
      <dgm:t>
        <a:bodyPr/>
        <a:lstStyle/>
        <a:p>
          <a:pPr rtl="1"/>
          <a:endParaRPr lang="fa-IR"/>
        </a:p>
      </dgm:t>
    </dgm:pt>
    <dgm:pt modelId="{985BC6F3-CEA6-43A3-8A8E-56D538425E1E}" type="pres">
      <dgm:prSet presAssocID="{703944F5-3A45-454B-9925-94A26A6E20D4}" presName="Name0" presStyleCnt="0">
        <dgm:presLayoutVars>
          <dgm:chMax val="4"/>
          <dgm:resizeHandles val="exact"/>
        </dgm:presLayoutVars>
      </dgm:prSet>
      <dgm:spPr/>
    </dgm:pt>
    <dgm:pt modelId="{FF31CA09-50A7-4445-AD86-7440CEEE941B}" type="pres">
      <dgm:prSet presAssocID="{703944F5-3A45-454B-9925-94A26A6E20D4}" presName="ellipse" presStyleLbl="trBgShp" presStyleIdx="0" presStyleCnt="1"/>
      <dgm:spPr/>
    </dgm:pt>
    <dgm:pt modelId="{36CC8AE3-1A25-4445-A005-E25511E35B02}" type="pres">
      <dgm:prSet presAssocID="{703944F5-3A45-454B-9925-94A26A6E20D4}" presName="arrow1" presStyleLbl="fgShp" presStyleIdx="0" presStyleCnt="1"/>
      <dgm:spPr/>
    </dgm:pt>
    <dgm:pt modelId="{CCE4515F-BEE4-45A7-AC10-B34F365498AD}" type="pres">
      <dgm:prSet presAssocID="{703944F5-3A45-454B-9925-94A26A6E20D4}" presName="rectangle" presStyleLbl="revTx" presStyleIdx="0" presStyleCnt="1">
        <dgm:presLayoutVars>
          <dgm:bulletEnabled val="1"/>
        </dgm:presLayoutVars>
      </dgm:prSet>
      <dgm:spPr/>
    </dgm:pt>
    <dgm:pt modelId="{94D4F13D-A5FC-4033-ACA1-D6F75D6A1109}" type="pres">
      <dgm:prSet presAssocID="{D0C46E5A-2E9F-47F4-BE29-F26FC1530770}" presName="item1" presStyleLbl="node1" presStyleIdx="0" presStyleCnt="3">
        <dgm:presLayoutVars>
          <dgm:bulletEnabled val="1"/>
        </dgm:presLayoutVars>
      </dgm:prSet>
      <dgm:spPr/>
    </dgm:pt>
    <dgm:pt modelId="{0833C883-A2A3-4B64-8BFB-D0126AEB5C43}" type="pres">
      <dgm:prSet presAssocID="{0B12E189-65A0-4D90-9222-06B42931E287}" presName="item2" presStyleLbl="node1" presStyleIdx="1" presStyleCnt="3">
        <dgm:presLayoutVars>
          <dgm:bulletEnabled val="1"/>
        </dgm:presLayoutVars>
      </dgm:prSet>
      <dgm:spPr/>
    </dgm:pt>
    <dgm:pt modelId="{8AD81359-8224-4414-B647-3175E7965851}" type="pres">
      <dgm:prSet presAssocID="{59211E71-16FF-4D72-8C2B-20EAB51178DB}" presName="item3" presStyleLbl="node1" presStyleIdx="2" presStyleCnt="3">
        <dgm:presLayoutVars>
          <dgm:bulletEnabled val="1"/>
        </dgm:presLayoutVars>
      </dgm:prSet>
      <dgm:spPr/>
    </dgm:pt>
    <dgm:pt modelId="{F15F3FCA-3A46-4B3A-A5B4-364CBBD52936}" type="pres">
      <dgm:prSet presAssocID="{703944F5-3A45-454B-9925-94A26A6E20D4}" presName="funnel" presStyleLbl="trAlignAcc1" presStyleIdx="0" presStyleCnt="1"/>
      <dgm:spPr/>
    </dgm:pt>
  </dgm:ptLst>
  <dgm:cxnLst>
    <dgm:cxn modelId="{584DF53D-5F8D-4CF5-90FA-AC81D347065D}" type="presOf" srcId="{4280907C-6981-46EA-B13B-62E9D6F8DA9E}" destId="{8AD81359-8224-4414-B647-3175E7965851}" srcOrd="0" destOrd="0" presId="urn:microsoft.com/office/officeart/2005/8/layout/funnel1"/>
    <dgm:cxn modelId="{7E0BD24D-9042-457A-AAAC-F579B76D64D2}" type="presOf" srcId="{0B12E189-65A0-4D90-9222-06B42931E287}" destId="{94D4F13D-A5FC-4033-ACA1-D6F75D6A1109}" srcOrd="0" destOrd="0" presId="urn:microsoft.com/office/officeart/2005/8/layout/funnel1"/>
    <dgm:cxn modelId="{B4838850-F5E7-4845-8F75-BA9F6921993D}" srcId="{703944F5-3A45-454B-9925-94A26A6E20D4}" destId="{4280907C-6981-46EA-B13B-62E9D6F8DA9E}" srcOrd="0" destOrd="0" parTransId="{B1A814D7-60A6-4555-8F3B-DE5DA3FCB528}" sibTransId="{40080ABD-34FE-4475-97CD-A686BB5846BF}"/>
    <dgm:cxn modelId="{0A931259-2161-4325-B9B3-601B8FE8856B}" srcId="{703944F5-3A45-454B-9925-94A26A6E20D4}" destId="{D0C46E5A-2E9F-47F4-BE29-F26FC1530770}" srcOrd="1" destOrd="0" parTransId="{F0D1A32C-C809-46BF-906F-987E5515B6B5}" sibTransId="{8364A6D3-CD92-40DE-AC5C-75E0495A04B8}"/>
    <dgm:cxn modelId="{613CEA7E-FA9B-4F02-B84A-10C25AD50DAF}" type="presOf" srcId="{59211E71-16FF-4D72-8C2B-20EAB51178DB}" destId="{CCE4515F-BEE4-45A7-AC10-B34F365498AD}" srcOrd="0" destOrd="0" presId="urn:microsoft.com/office/officeart/2005/8/layout/funnel1"/>
    <dgm:cxn modelId="{262ADD97-213E-4036-8D37-AA746EDB9440}" type="presOf" srcId="{D0C46E5A-2E9F-47F4-BE29-F26FC1530770}" destId="{0833C883-A2A3-4B64-8BFB-D0126AEB5C43}" srcOrd="0" destOrd="0" presId="urn:microsoft.com/office/officeart/2005/8/layout/funnel1"/>
    <dgm:cxn modelId="{2EE64BAE-9D20-47B7-96BD-BC7DB7CD4EEB}" srcId="{703944F5-3A45-454B-9925-94A26A6E20D4}" destId="{0B12E189-65A0-4D90-9222-06B42931E287}" srcOrd="2" destOrd="0" parTransId="{B4BFA20A-297B-4DF4-80D0-0709B17E9E11}" sibTransId="{D91B1EE3-6512-4A98-87FD-FEDC2C45E70F}"/>
    <dgm:cxn modelId="{AD125EB2-3F3F-441A-B118-C6918C7E381B}" type="presOf" srcId="{703944F5-3A45-454B-9925-94A26A6E20D4}" destId="{985BC6F3-CEA6-43A3-8A8E-56D538425E1E}" srcOrd="0" destOrd="0" presId="urn:microsoft.com/office/officeart/2005/8/layout/funnel1"/>
    <dgm:cxn modelId="{0ADBD9C9-989B-48F1-9372-E68FD5EDECA9}" srcId="{703944F5-3A45-454B-9925-94A26A6E20D4}" destId="{59211E71-16FF-4D72-8C2B-20EAB51178DB}" srcOrd="3" destOrd="0" parTransId="{0B301A0B-A727-41BE-B030-2F2090FF782A}" sibTransId="{B8524B64-0750-456E-B9D6-86C7636E2041}"/>
    <dgm:cxn modelId="{BEDE12F2-9FED-456D-9F81-3E31A8EDC9DE}" type="presParOf" srcId="{985BC6F3-CEA6-43A3-8A8E-56D538425E1E}" destId="{FF31CA09-50A7-4445-AD86-7440CEEE941B}" srcOrd="0" destOrd="0" presId="urn:microsoft.com/office/officeart/2005/8/layout/funnel1"/>
    <dgm:cxn modelId="{CE9BF0A0-B241-494C-BD93-10B2A7F31842}" type="presParOf" srcId="{985BC6F3-CEA6-43A3-8A8E-56D538425E1E}" destId="{36CC8AE3-1A25-4445-A005-E25511E35B02}" srcOrd="1" destOrd="0" presId="urn:microsoft.com/office/officeart/2005/8/layout/funnel1"/>
    <dgm:cxn modelId="{1009994F-5124-4846-8238-89A75A7CB7D3}" type="presParOf" srcId="{985BC6F3-CEA6-43A3-8A8E-56D538425E1E}" destId="{CCE4515F-BEE4-45A7-AC10-B34F365498AD}" srcOrd="2" destOrd="0" presId="urn:microsoft.com/office/officeart/2005/8/layout/funnel1"/>
    <dgm:cxn modelId="{C879C4EA-ADD0-4B1A-BE73-ABB88001E040}" type="presParOf" srcId="{985BC6F3-CEA6-43A3-8A8E-56D538425E1E}" destId="{94D4F13D-A5FC-4033-ACA1-D6F75D6A1109}" srcOrd="3" destOrd="0" presId="urn:microsoft.com/office/officeart/2005/8/layout/funnel1"/>
    <dgm:cxn modelId="{9F8A9048-FF4F-4C87-AF91-0EDFD08DED02}" type="presParOf" srcId="{985BC6F3-CEA6-43A3-8A8E-56D538425E1E}" destId="{0833C883-A2A3-4B64-8BFB-D0126AEB5C43}" srcOrd="4" destOrd="0" presId="urn:microsoft.com/office/officeart/2005/8/layout/funnel1"/>
    <dgm:cxn modelId="{96F4E573-A24B-442B-911A-5B15679BEDAB}" type="presParOf" srcId="{985BC6F3-CEA6-43A3-8A8E-56D538425E1E}" destId="{8AD81359-8224-4414-B647-3175E7965851}" srcOrd="5" destOrd="0" presId="urn:microsoft.com/office/officeart/2005/8/layout/funnel1"/>
    <dgm:cxn modelId="{8CF89175-9B1E-4640-8788-1E424388345A}" type="presParOf" srcId="{985BC6F3-CEA6-43A3-8A8E-56D538425E1E}" destId="{F15F3FCA-3A46-4B3A-A5B4-364CBBD52936}"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65777F1-E281-4DBA-B057-2C054B6F072F}" type="doc">
      <dgm:prSet loTypeId="urn:microsoft.com/office/officeart/2005/8/layout/chevron1" loCatId="process" qsTypeId="urn:microsoft.com/office/officeart/2005/8/quickstyle/simple1" qsCatId="simple" csTypeId="urn:microsoft.com/office/officeart/2005/8/colors/colorful4" csCatId="colorful" phldr="1"/>
      <dgm:spPr/>
    </dgm:pt>
    <dgm:pt modelId="{17E18A8D-72C5-416B-9346-CBA089E795B4}">
      <dgm:prSet phldrT="[متن]"/>
      <dgm:spPr/>
      <dgm:t>
        <a:bodyPr/>
        <a:lstStyle/>
        <a:p>
          <a:pPr rtl="1"/>
          <a:r>
            <a:rPr lang="fa-IR" dirty="0" err="1">
              <a:cs typeface="B Titr" panose="00000700000000000000" pitchFamily="2" charset="-78"/>
            </a:rPr>
            <a:t>گوينده</a:t>
          </a:r>
          <a:endParaRPr lang="fa-IR" dirty="0"/>
        </a:p>
      </dgm:t>
    </dgm:pt>
    <dgm:pt modelId="{9681BD65-E4FD-4F35-ACF0-234C528B81F6}" type="parTrans" cxnId="{E6258106-7953-4CFF-B3F7-11AE7B381BC7}">
      <dgm:prSet/>
      <dgm:spPr/>
      <dgm:t>
        <a:bodyPr/>
        <a:lstStyle/>
        <a:p>
          <a:pPr rtl="1"/>
          <a:endParaRPr lang="fa-IR"/>
        </a:p>
      </dgm:t>
    </dgm:pt>
    <dgm:pt modelId="{93D8C83B-B563-4C49-9228-17FA7C1FE1DC}" type="sibTrans" cxnId="{E6258106-7953-4CFF-B3F7-11AE7B381BC7}">
      <dgm:prSet/>
      <dgm:spPr/>
      <dgm:t>
        <a:bodyPr/>
        <a:lstStyle/>
        <a:p>
          <a:pPr rtl="1"/>
          <a:endParaRPr lang="fa-IR"/>
        </a:p>
      </dgm:t>
    </dgm:pt>
    <dgm:pt modelId="{A108383F-F3CE-42EF-BBE9-ED6C54011F5C}">
      <dgm:prSet phldrT="[متن]"/>
      <dgm:spPr/>
      <dgm:t>
        <a:bodyPr/>
        <a:lstStyle/>
        <a:p>
          <a:pPr rtl="1"/>
          <a:r>
            <a:rPr lang="fa-IR" dirty="0">
              <a:cs typeface="B Titr" panose="00000700000000000000" pitchFamily="2" charset="-78"/>
            </a:rPr>
            <a:t>گفتار</a:t>
          </a:r>
          <a:endParaRPr lang="fa-IR" dirty="0"/>
        </a:p>
      </dgm:t>
    </dgm:pt>
    <dgm:pt modelId="{883AFCE3-86E5-4CF1-8E22-566137E8DBA4}" type="parTrans" cxnId="{8F28EF8C-F407-4064-8EEA-431EE679C719}">
      <dgm:prSet/>
      <dgm:spPr/>
      <dgm:t>
        <a:bodyPr/>
        <a:lstStyle/>
        <a:p>
          <a:pPr rtl="1"/>
          <a:endParaRPr lang="fa-IR"/>
        </a:p>
      </dgm:t>
    </dgm:pt>
    <dgm:pt modelId="{F25C052D-5720-453F-94D0-24FC2F5695B7}" type="sibTrans" cxnId="{8F28EF8C-F407-4064-8EEA-431EE679C719}">
      <dgm:prSet/>
      <dgm:spPr/>
      <dgm:t>
        <a:bodyPr/>
        <a:lstStyle/>
        <a:p>
          <a:pPr rtl="1"/>
          <a:endParaRPr lang="fa-IR"/>
        </a:p>
      </dgm:t>
    </dgm:pt>
    <dgm:pt modelId="{A1EB417F-430C-4783-B81C-811C65B2B5D0}">
      <dgm:prSet phldrT="[متن]"/>
      <dgm:spPr/>
      <dgm:t>
        <a:bodyPr/>
        <a:lstStyle/>
        <a:p>
          <a:pPr rtl="1"/>
          <a:r>
            <a:rPr lang="fa-IR">
              <a:cs typeface="B Titr" panose="00000700000000000000" pitchFamily="2" charset="-78"/>
            </a:rPr>
            <a:t>مخاطب </a:t>
          </a:r>
          <a:endParaRPr lang="fa-IR" dirty="0"/>
        </a:p>
      </dgm:t>
    </dgm:pt>
    <dgm:pt modelId="{232828E9-4402-4AAB-B1F4-787B07E51420}" type="parTrans" cxnId="{D78104E1-9AF1-40AE-8650-A9EB93602FFF}">
      <dgm:prSet/>
      <dgm:spPr/>
      <dgm:t>
        <a:bodyPr/>
        <a:lstStyle/>
        <a:p>
          <a:pPr rtl="1"/>
          <a:endParaRPr lang="fa-IR"/>
        </a:p>
      </dgm:t>
    </dgm:pt>
    <dgm:pt modelId="{F192472B-299F-4DB1-A699-6F4A60AF94E4}" type="sibTrans" cxnId="{D78104E1-9AF1-40AE-8650-A9EB93602FFF}">
      <dgm:prSet/>
      <dgm:spPr/>
      <dgm:t>
        <a:bodyPr/>
        <a:lstStyle/>
        <a:p>
          <a:pPr rtl="1"/>
          <a:endParaRPr lang="fa-IR"/>
        </a:p>
      </dgm:t>
    </dgm:pt>
    <dgm:pt modelId="{DC9CBFC0-41D2-4989-AAC9-541685329048}" type="pres">
      <dgm:prSet presAssocID="{765777F1-E281-4DBA-B057-2C054B6F072F}" presName="Name0" presStyleCnt="0">
        <dgm:presLayoutVars>
          <dgm:dir/>
          <dgm:animLvl val="lvl"/>
          <dgm:resizeHandles val="exact"/>
        </dgm:presLayoutVars>
      </dgm:prSet>
      <dgm:spPr/>
    </dgm:pt>
    <dgm:pt modelId="{70566B30-6577-4E26-BE97-1B9AA655E4CD}" type="pres">
      <dgm:prSet presAssocID="{17E18A8D-72C5-416B-9346-CBA089E795B4}" presName="parTxOnly" presStyleLbl="node1" presStyleIdx="0" presStyleCnt="3">
        <dgm:presLayoutVars>
          <dgm:chMax val="0"/>
          <dgm:chPref val="0"/>
          <dgm:bulletEnabled val="1"/>
        </dgm:presLayoutVars>
      </dgm:prSet>
      <dgm:spPr/>
    </dgm:pt>
    <dgm:pt modelId="{B9C5BA5A-E1DA-44D7-8A22-745BAA38E10B}" type="pres">
      <dgm:prSet presAssocID="{93D8C83B-B563-4C49-9228-17FA7C1FE1DC}" presName="parTxOnlySpace" presStyleCnt="0"/>
      <dgm:spPr/>
    </dgm:pt>
    <dgm:pt modelId="{99E3E947-12A8-45F7-AE8D-D6E71536BA56}" type="pres">
      <dgm:prSet presAssocID="{A108383F-F3CE-42EF-BBE9-ED6C54011F5C}" presName="parTxOnly" presStyleLbl="node1" presStyleIdx="1" presStyleCnt="3">
        <dgm:presLayoutVars>
          <dgm:chMax val="0"/>
          <dgm:chPref val="0"/>
          <dgm:bulletEnabled val="1"/>
        </dgm:presLayoutVars>
      </dgm:prSet>
      <dgm:spPr/>
    </dgm:pt>
    <dgm:pt modelId="{A6C89095-B8B5-42C0-B31B-6388FE6E43A0}" type="pres">
      <dgm:prSet presAssocID="{F25C052D-5720-453F-94D0-24FC2F5695B7}" presName="parTxOnlySpace" presStyleCnt="0"/>
      <dgm:spPr/>
    </dgm:pt>
    <dgm:pt modelId="{69439C11-7508-460F-92C1-788C426594EC}" type="pres">
      <dgm:prSet presAssocID="{A1EB417F-430C-4783-B81C-811C65B2B5D0}" presName="parTxOnly" presStyleLbl="node1" presStyleIdx="2" presStyleCnt="3">
        <dgm:presLayoutVars>
          <dgm:chMax val="0"/>
          <dgm:chPref val="0"/>
          <dgm:bulletEnabled val="1"/>
        </dgm:presLayoutVars>
      </dgm:prSet>
      <dgm:spPr/>
    </dgm:pt>
  </dgm:ptLst>
  <dgm:cxnLst>
    <dgm:cxn modelId="{E6258106-7953-4CFF-B3F7-11AE7B381BC7}" srcId="{765777F1-E281-4DBA-B057-2C054B6F072F}" destId="{17E18A8D-72C5-416B-9346-CBA089E795B4}" srcOrd="0" destOrd="0" parTransId="{9681BD65-E4FD-4F35-ACF0-234C528B81F6}" sibTransId="{93D8C83B-B563-4C49-9228-17FA7C1FE1DC}"/>
    <dgm:cxn modelId="{26DE0809-CBD3-4707-A8C9-7612ADCDF7CF}" type="presOf" srcId="{A1EB417F-430C-4783-B81C-811C65B2B5D0}" destId="{69439C11-7508-460F-92C1-788C426594EC}" srcOrd="0" destOrd="0" presId="urn:microsoft.com/office/officeart/2005/8/layout/chevron1"/>
    <dgm:cxn modelId="{40CD8E68-EB3B-407C-ACC9-D4CD85287F3C}" type="presOf" srcId="{765777F1-E281-4DBA-B057-2C054B6F072F}" destId="{DC9CBFC0-41D2-4989-AAC9-541685329048}" srcOrd="0" destOrd="0" presId="urn:microsoft.com/office/officeart/2005/8/layout/chevron1"/>
    <dgm:cxn modelId="{086EA874-E0EA-40CF-921B-309076F52E5B}" type="presOf" srcId="{A108383F-F3CE-42EF-BBE9-ED6C54011F5C}" destId="{99E3E947-12A8-45F7-AE8D-D6E71536BA56}" srcOrd="0" destOrd="0" presId="urn:microsoft.com/office/officeart/2005/8/layout/chevron1"/>
    <dgm:cxn modelId="{8F28EF8C-F407-4064-8EEA-431EE679C719}" srcId="{765777F1-E281-4DBA-B057-2C054B6F072F}" destId="{A108383F-F3CE-42EF-BBE9-ED6C54011F5C}" srcOrd="1" destOrd="0" parTransId="{883AFCE3-86E5-4CF1-8E22-566137E8DBA4}" sibTransId="{F25C052D-5720-453F-94D0-24FC2F5695B7}"/>
    <dgm:cxn modelId="{D78104E1-9AF1-40AE-8650-A9EB93602FFF}" srcId="{765777F1-E281-4DBA-B057-2C054B6F072F}" destId="{A1EB417F-430C-4783-B81C-811C65B2B5D0}" srcOrd="2" destOrd="0" parTransId="{232828E9-4402-4AAB-B1F4-787B07E51420}" sibTransId="{F192472B-299F-4DB1-A699-6F4A60AF94E4}"/>
    <dgm:cxn modelId="{6C82F7E7-B761-4404-A66E-1073140985C2}" type="presOf" srcId="{17E18A8D-72C5-416B-9346-CBA089E795B4}" destId="{70566B30-6577-4E26-BE97-1B9AA655E4CD}" srcOrd="0" destOrd="0" presId="urn:microsoft.com/office/officeart/2005/8/layout/chevron1"/>
    <dgm:cxn modelId="{7CDA513C-BBBC-4AA7-B9D9-1853DD928079}" type="presParOf" srcId="{DC9CBFC0-41D2-4989-AAC9-541685329048}" destId="{70566B30-6577-4E26-BE97-1B9AA655E4CD}" srcOrd="0" destOrd="0" presId="urn:microsoft.com/office/officeart/2005/8/layout/chevron1"/>
    <dgm:cxn modelId="{99E5806E-5EDB-4FBF-B329-5B061A037622}" type="presParOf" srcId="{DC9CBFC0-41D2-4989-AAC9-541685329048}" destId="{B9C5BA5A-E1DA-44D7-8A22-745BAA38E10B}" srcOrd="1" destOrd="0" presId="urn:microsoft.com/office/officeart/2005/8/layout/chevron1"/>
    <dgm:cxn modelId="{857249AF-7C68-4BD2-95E8-7A904DBEFC18}" type="presParOf" srcId="{DC9CBFC0-41D2-4989-AAC9-541685329048}" destId="{99E3E947-12A8-45F7-AE8D-D6E71536BA56}" srcOrd="2" destOrd="0" presId="urn:microsoft.com/office/officeart/2005/8/layout/chevron1"/>
    <dgm:cxn modelId="{993EAD08-B194-4B6A-A189-1F851299734B}" type="presParOf" srcId="{DC9CBFC0-41D2-4989-AAC9-541685329048}" destId="{A6C89095-B8B5-42C0-B31B-6388FE6E43A0}" srcOrd="3" destOrd="0" presId="urn:microsoft.com/office/officeart/2005/8/layout/chevron1"/>
    <dgm:cxn modelId="{46031879-1CD1-486B-87B3-6046B7B29778}" type="presParOf" srcId="{DC9CBFC0-41D2-4989-AAC9-541685329048}" destId="{69439C11-7508-460F-92C1-788C426594EC}"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E473DED-2570-4053-9EEB-4F8D43CDB71B}" type="doc">
      <dgm:prSet loTypeId="urn:microsoft.com/office/officeart/2005/8/layout/cycle1" loCatId="cycle" qsTypeId="urn:microsoft.com/office/officeart/2005/8/quickstyle/simple1" qsCatId="simple" csTypeId="urn:microsoft.com/office/officeart/2005/8/colors/accent1_2" csCatId="accent1" phldr="1"/>
      <dgm:spPr/>
      <dgm:t>
        <a:bodyPr/>
        <a:lstStyle/>
        <a:p>
          <a:pPr rtl="1"/>
          <a:endParaRPr lang="fa-IR"/>
        </a:p>
      </dgm:t>
    </dgm:pt>
    <dgm:pt modelId="{45192FBD-DEF7-4A61-99B4-2EB24CD3E203}">
      <dgm:prSet phldrT="[متن]"/>
      <dgm:spPr/>
      <dgm:t>
        <a:bodyPr/>
        <a:lstStyle/>
        <a:p>
          <a:pPr rtl="1"/>
          <a:r>
            <a:rPr lang="fa-IR" dirty="0">
              <a:cs typeface="B Titr" panose="00000700000000000000" pitchFamily="2" charset="-78"/>
            </a:rPr>
            <a:t>مخاطب</a:t>
          </a:r>
        </a:p>
      </dgm:t>
    </dgm:pt>
    <dgm:pt modelId="{57E0BB00-5EF1-4B3C-A93E-DAFBA4A2CE15}" type="parTrans" cxnId="{DF28CE6E-1E0E-4FE8-941E-60B4E78B25D3}">
      <dgm:prSet/>
      <dgm:spPr/>
      <dgm:t>
        <a:bodyPr/>
        <a:lstStyle/>
        <a:p>
          <a:pPr rtl="1"/>
          <a:endParaRPr lang="fa-IR"/>
        </a:p>
      </dgm:t>
    </dgm:pt>
    <dgm:pt modelId="{B859D0D3-C415-4DD2-8D08-ED18A50E68EA}" type="sibTrans" cxnId="{DF28CE6E-1E0E-4FE8-941E-60B4E78B25D3}">
      <dgm:prSet/>
      <dgm:spPr/>
      <dgm:t>
        <a:bodyPr/>
        <a:lstStyle/>
        <a:p>
          <a:pPr rtl="1"/>
          <a:endParaRPr lang="fa-IR"/>
        </a:p>
      </dgm:t>
    </dgm:pt>
    <dgm:pt modelId="{E4DBE001-C79A-42AB-8BF7-C0C3A03AE403}">
      <dgm:prSet phldrT="[متن]"/>
      <dgm:spPr/>
      <dgm:t>
        <a:bodyPr/>
        <a:lstStyle/>
        <a:p>
          <a:pPr rtl="1"/>
          <a:r>
            <a:rPr lang="fa-IR" dirty="0">
              <a:cs typeface="B Titr" panose="00000700000000000000" pitchFamily="2" charset="-78"/>
            </a:rPr>
            <a:t>محتوا</a:t>
          </a:r>
        </a:p>
      </dgm:t>
    </dgm:pt>
    <dgm:pt modelId="{249DBC4D-E29C-4D77-8A92-AB1B94C464AD}" type="parTrans" cxnId="{70B41E62-4C7E-4599-8A0F-DA09A5525276}">
      <dgm:prSet/>
      <dgm:spPr/>
      <dgm:t>
        <a:bodyPr/>
        <a:lstStyle/>
        <a:p>
          <a:pPr rtl="1"/>
          <a:endParaRPr lang="fa-IR"/>
        </a:p>
      </dgm:t>
    </dgm:pt>
    <dgm:pt modelId="{EE5B527F-9640-4D10-8C00-732C667CF091}" type="sibTrans" cxnId="{70B41E62-4C7E-4599-8A0F-DA09A5525276}">
      <dgm:prSet/>
      <dgm:spPr/>
      <dgm:t>
        <a:bodyPr/>
        <a:lstStyle/>
        <a:p>
          <a:pPr rtl="1"/>
          <a:endParaRPr lang="fa-IR"/>
        </a:p>
      </dgm:t>
    </dgm:pt>
    <dgm:pt modelId="{2A868029-A91D-499D-B3F4-6E40BA5FBA06}">
      <dgm:prSet phldrT="[متن]"/>
      <dgm:spPr/>
      <dgm:t>
        <a:bodyPr/>
        <a:lstStyle/>
        <a:p>
          <a:pPr rtl="1"/>
          <a:r>
            <a:rPr lang="fa-IR" dirty="0">
              <a:cs typeface="B Titr" panose="00000700000000000000" pitchFamily="2" charset="-78"/>
            </a:rPr>
            <a:t>سازمان</a:t>
          </a:r>
        </a:p>
      </dgm:t>
    </dgm:pt>
    <dgm:pt modelId="{3307AB56-8763-41F4-A248-44964E777236}" type="parTrans" cxnId="{F858E0FC-4D68-4554-A98D-9ABA4D819D10}">
      <dgm:prSet/>
      <dgm:spPr/>
      <dgm:t>
        <a:bodyPr/>
        <a:lstStyle/>
        <a:p>
          <a:pPr rtl="1"/>
          <a:endParaRPr lang="fa-IR"/>
        </a:p>
      </dgm:t>
    </dgm:pt>
    <dgm:pt modelId="{9F0413FA-53C7-49CD-966C-DFEFBB539E6E}" type="sibTrans" cxnId="{F858E0FC-4D68-4554-A98D-9ABA4D819D10}">
      <dgm:prSet/>
      <dgm:spPr/>
      <dgm:t>
        <a:bodyPr/>
        <a:lstStyle/>
        <a:p>
          <a:pPr rtl="1"/>
          <a:endParaRPr lang="fa-IR"/>
        </a:p>
      </dgm:t>
    </dgm:pt>
    <dgm:pt modelId="{F507F380-371A-4B9D-99CA-8C588EC80869}">
      <dgm:prSet phldrT="[متن]"/>
      <dgm:spPr/>
      <dgm:t>
        <a:bodyPr/>
        <a:lstStyle/>
        <a:p>
          <a:pPr rtl="1"/>
          <a:r>
            <a:rPr lang="fa-IR" dirty="0">
              <a:cs typeface="B Titr" panose="00000700000000000000" pitchFamily="2" charset="-78"/>
            </a:rPr>
            <a:t>وسیله</a:t>
          </a:r>
        </a:p>
      </dgm:t>
    </dgm:pt>
    <dgm:pt modelId="{C252BC04-B0C7-49BB-AC58-4CD3FA20C390}" type="parTrans" cxnId="{67FC74AF-18A6-45EB-821A-9ADA8895062D}">
      <dgm:prSet/>
      <dgm:spPr/>
      <dgm:t>
        <a:bodyPr/>
        <a:lstStyle/>
        <a:p>
          <a:pPr rtl="1"/>
          <a:endParaRPr lang="fa-IR"/>
        </a:p>
      </dgm:t>
    </dgm:pt>
    <dgm:pt modelId="{7FFB6600-698A-4FBF-AADD-C46F2FB0161E}" type="sibTrans" cxnId="{67FC74AF-18A6-45EB-821A-9ADA8895062D}">
      <dgm:prSet/>
      <dgm:spPr/>
      <dgm:t>
        <a:bodyPr/>
        <a:lstStyle/>
        <a:p>
          <a:pPr rtl="1"/>
          <a:endParaRPr lang="fa-IR"/>
        </a:p>
      </dgm:t>
    </dgm:pt>
    <dgm:pt modelId="{55C423AD-18B5-43B3-90FD-DA8293B688D6}">
      <dgm:prSet phldrT="[متن]"/>
      <dgm:spPr/>
      <dgm:t>
        <a:bodyPr/>
        <a:lstStyle/>
        <a:p>
          <a:pPr rtl="1"/>
          <a:r>
            <a:rPr lang="fa-IR" dirty="0">
              <a:cs typeface="B Titr" panose="00000700000000000000" pitchFamily="2" charset="-78"/>
            </a:rPr>
            <a:t>ارائه</a:t>
          </a:r>
        </a:p>
      </dgm:t>
    </dgm:pt>
    <dgm:pt modelId="{B4942676-18B3-4CC9-B2D0-C524DD83D99C}" type="parTrans" cxnId="{5109467B-4C02-4E76-893D-B53D2030FEE1}">
      <dgm:prSet/>
      <dgm:spPr/>
      <dgm:t>
        <a:bodyPr/>
        <a:lstStyle/>
        <a:p>
          <a:pPr rtl="1"/>
          <a:endParaRPr lang="fa-IR"/>
        </a:p>
      </dgm:t>
    </dgm:pt>
    <dgm:pt modelId="{AF3F7222-E2DF-4FE6-A1C7-44DFB60BFFF8}" type="sibTrans" cxnId="{5109467B-4C02-4E76-893D-B53D2030FEE1}">
      <dgm:prSet/>
      <dgm:spPr/>
      <dgm:t>
        <a:bodyPr/>
        <a:lstStyle/>
        <a:p>
          <a:pPr rtl="1"/>
          <a:endParaRPr lang="fa-IR"/>
        </a:p>
      </dgm:t>
    </dgm:pt>
    <dgm:pt modelId="{381A7EEA-9163-4DE7-AB98-488A2E0E7028}">
      <dgm:prSet phldrT="[متن]"/>
      <dgm:spPr/>
      <dgm:t>
        <a:bodyPr/>
        <a:lstStyle/>
        <a:p>
          <a:pPr rtl="1"/>
          <a:r>
            <a:rPr lang="fa-IR" dirty="0">
              <a:cs typeface="B Titr" panose="00000700000000000000" pitchFamily="2" charset="-78"/>
            </a:rPr>
            <a:t>ارزشیابی</a:t>
          </a:r>
        </a:p>
      </dgm:t>
    </dgm:pt>
    <dgm:pt modelId="{B96CBAD3-D8B5-4B1D-B11A-D7858BDD6F8D}" type="parTrans" cxnId="{DBDB5739-2D39-4641-95A2-E72290A067B5}">
      <dgm:prSet/>
      <dgm:spPr/>
      <dgm:t>
        <a:bodyPr/>
        <a:lstStyle/>
        <a:p>
          <a:pPr rtl="1"/>
          <a:endParaRPr lang="fa-IR"/>
        </a:p>
      </dgm:t>
    </dgm:pt>
    <dgm:pt modelId="{2A71E4D0-975E-4B7F-91D6-128A6A99F32E}" type="sibTrans" cxnId="{DBDB5739-2D39-4641-95A2-E72290A067B5}">
      <dgm:prSet/>
      <dgm:spPr/>
      <dgm:t>
        <a:bodyPr/>
        <a:lstStyle/>
        <a:p>
          <a:pPr rtl="1"/>
          <a:endParaRPr lang="fa-IR"/>
        </a:p>
      </dgm:t>
    </dgm:pt>
    <dgm:pt modelId="{D020DD34-C991-41D4-9038-FA53BEAB3C23}">
      <dgm:prSet phldrT="[متن]"/>
      <dgm:spPr/>
      <dgm:t>
        <a:bodyPr/>
        <a:lstStyle/>
        <a:p>
          <a:pPr rtl="1"/>
          <a:r>
            <a:rPr lang="fa-IR" dirty="0" err="1">
              <a:cs typeface="B Titr" panose="00000700000000000000" pitchFamily="2" charset="-78"/>
            </a:rPr>
            <a:t>هدف‌ها</a:t>
          </a:r>
          <a:endParaRPr lang="fa-IR" dirty="0">
            <a:cs typeface="B Titr" panose="00000700000000000000" pitchFamily="2" charset="-78"/>
          </a:endParaRPr>
        </a:p>
      </dgm:t>
    </dgm:pt>
    <dgm:pt modelId="{0B449CC6-C513-444F-AE9B-A6864C3C1E53}" type="parTrans" cxnId="{C99BB4C5-2E9E-4C93-9B23-2F3D1A40E238}">
      <dgm:prSet/>
      <dgm:spPr/>
      <dgm:t>
        <a:bodyPr/>
        <a:lstStyle/>
        <a:p>
          <a:pPr rtl="1"/>
          <a:endParaRPr lang="fa-IR"/>
        </a:p>
      </dgm:t>
    </dgm:pt>
    <dgm:pt modelId="{152DD7F7-2D47-4B95-A826-203CA2D0D591}" type="sibTrans" cxnId="{C99BB4C5-2E9E-4C93-9B23-2F3D1A40E238}">
      <dgm:prSet/>
      <dgm:spPr/>
      <dgm:t>
        <a:bodyPr/>
        <a:lstStyle/>
        <a:p>
          <a:pPr rtl="1"/>
          <a:endParaRPr lang="fa-IR"/>
        </a:p>
      </dgm:t>
    </dgm:pt>
    <dgm:pt modelId="{F82AFCD9-5AF3-4966-BB51-2779E81B663C}" type="pres">
      <dgm:prSet presAssocID="{BE473DED-2570-4053-9EEB-4F8D43CDB71B}" presName="cycle" presStyleCnt="0">
        <dgm:presLayoutVars>
          <dgm:dir/>
          <dgm:resizeHandles val="exact"/>
        </dgm:presLayoutVars>
      </dgm:prSet>
      <dgm:spPr/>
    </dgm:pt>
    <dgm:pt modelId="{3A8A6CE0-A17D-4288-A019-C4D1F180BB1C}" type="pres">
      <dgm:prSet presAssocID="{45192FBD-DEF7-4A61-99B4-2EB24CD3E203}" presName="dummy" presStyleCnt="0"/>
      <dgm:spPr/>
    </dgm:pt>
    <dgm:pt modelId="{6FF7E397-49C7-4854-836E-D205968FEAEF}" type="pres">
      <dgm:prSet presAssocID="{45192FBD-DEF7-4A61-99B4-2EB24CD3E203}" presName="node" presStyleLbl="revTx" presStyleIdx="0" presStyleCnt="7">
        <dgm:presLayoutVars>
          <dgm:bulletEnabled val="1"/>
        </dgm:presLayoutVars>
      </dgm:prSet>
      <dgm:spPr/>
    </dgm:pt>
    <dgm:pt modelId="{B8CD9D4B-8D89-4F28-8D8D-EDDBACF95BD6}" type="pres">
      <dgm:prSet presAssocID="{B859D0D3-C415-4DD2-8D08-ED18A50E68EA}" presName="sibTrans" presStyleLbl="node1" presStyleIdx="0" presStyleCnt="7"/>
      <dgm:spPr/>
    </dgm:pt>
    <dgm:pt modelId="{F4199627-B3C6-4C23-959E-4749D3992E5A}" type="pres">
      <dgm:prSet presAssocID="{E4DBE001-C79A-42AB-8BF7-C0C3A03AE403}" presName="dummy" presStyleCnt="0"/>
      <dgm:spPr/>
    </dgm:pt>
    <dgm:pt modelId="{4F84122F-8B6B-41CE-AB44-845DDEA6F433}" type="pres">
      <dgm:prSet presAssocID="{E4DBE001-C79A-42AB-8BF7-C0C3A03AE403}" presName="node" presStyleLbl="revTx" presStyleIdx="1" presStyleCnt="7">
        <dgm:presLayoutVars>
          <dgm:bulletEnabled val="1"/>
        </dgm:presLayoutVars>
      </dgm:prSet>
      <dgm:spPr/>
    </dgm:pt>
    <dgm:pt modelId="{12FF19C7-352C-46AE-A84F-5E01B3D7DB88}" type="pres">
      <dgm:prSet presAssocID="{EE5B527F-9640-4D10-8C00-732C667CF091}" presName="sibTrans" presStyleLbl="node1" presStyleIdx="1" presStyleCnt="7"/>
      <dgm:spPr/>
    </dgm:pt>
    <dgm:pt modelId="{E7B21F09-3B1F-448B-A780-394DDE2BBE52}" type="pres">
      <dgm:prSet presAssocID="{2A868029-A91D-499D-B3F4-6E40BA5FBA06}" presName="dummy" presStyleCnt="0"/>
      <dgm:spPr/>
    </dgm:pt>
    <dgm:pt modelId="{135D5A0A-744E-4121-84C5-102B3C0DA98D}" type="pres">
      <dgm:prSet presAssocID="{2A868029-A91D-499D-B3F4-6E40BA5FBA06}" presName="node" presStyleLbl="revTx" presStyleIdx="2" presStyleCnt="7">
        <dgm:presLayoutVars>
          <dgm:bulletEnabled val="1"/>
        </dgm:presLayoutVars>
      </dgm:prSet>
      <dgm:spPr/>
    </dgm:pt>
    <dgm:pt modelId="{9F5BB239-CD94-4BF7-8291-A26231F0A977}" type="pres">
      <dgm:prSet presAssocID="{9F0413FA-53C7-49CD-966C-DFEFBB539E6E}" presName="sibTrans" presStyleLbl="node1" presStyleIdx="2" presStyleCnt="7"/>
      <dgm:spPr/>
    </dgm:pt>
    <dgm:pt modelId="{B86C6D89-3D9D-4802-AA11-390DF9579578}" type="pres">
      <dgm:prSet presAssocID="{F507F380-371A-4B9D-99CA-8C588EC80869}" presName="dummy" presStyleCnt="0"/>
      <dgm:spPr/>
    </dgm:pt>
    <dgm:pt modelId="{5BCDC0E9-8E46-49CE-A72C-30AE2CC74D4B}" type="pres">
      <dgm:prSet presAssocID="{F507F380-371A-4B9D-99CA-8C588EC80869}" presName="node" presStyleLbl="revTx" presStyleIdx="3" presStyleCnt="7">
        <dgm:presLayoutVars>
          <dgm:bulletEnabled val="1"/>
        </dgm:presLayoutVars>
      </dgm:prSet>
      <dgm:spPr/>
    </dgm:pt>
    <dgm:pt modelId="{083F4747-1FCF-46F3-B298-3B130D9FA39B}" type="pres">
      <dgm:prSet presAssocID="{7FFB6600-698A-4FBF-AADD-C46F2FB0161E}" presName="sibTrans" presStyleLbl="node1" presStyleIdx="3" presStyleCnt="7"/>
      <dgm:spPr/>
    </dgm:pt>
    <dgm:pt modelId="{B8379573-9BCB-482E-B2CC-D72FFF03901F}" type="pres">
      <dgm:prSet presAssocID="{55C423AD-18B5-43B3-90FD-DA8293B688D6}" presName="dummy" presStyleCnt="0"/>
      <dgm:spPr/>
    </dgm:pt>
    <dgm:pt modelId="{FAF8DC92-0D5C-407D-B1B6-8A80F4908D68}" type="pres">
      <dgm:prSet presAssocID="{55C423AD-18B5-43B3-90FD-DA8293B688D6}" presName="node" presStyleLbl="revTx" presStyleIdx="4" presStyleCnt="7">
        <dgm:presLayoutVars>
          <dgm:bulletEnabled val="1"/>
        </dgm:presLayoutVars>
      </dgm:prSet>
      <dgm:spPr/>
    </dgm:pt>
    <dgm:pt modelId="{250603F5-935F-41C0-B9E4-29F44005F2D7}" type="pres">
      <dgm:prSet presAssocID="{AF3F7222-E2DF-4FE6-A1C7-44DFB60BFFF8}" presName="sibTrans" presStyleLbl="node1" presStyleIdx="4" presStyleCnt="7"/>
      <dgm:spPr/>
    </dgm:pt>
    <dgm:pt modelId="{715FBF34-C928-47A2-B720-0610BD873149}" type="pres">
      <dgm:prSet presAssocID="{381A7EEA-9163-4DE7-AB98-488A2E0E7028}" presName="dummy" presStyleCnt="0"/>
      <dgm:spPr/>
    </dgm:pt>
    <dgm:pt modelId="{E0C71E1C-0B51-43E3-BE33-444B84D28B98}" type="pres">
      <dgm:prSet presAssocID="{381A7EEA-9163-4DE7-AB98-488A2E0E7028}" presName="node" presStyleLbl="revTx" presStyleIdx="5" presStyleCnt="7">
        <dgm:presLayoutVars>
          <dgm:bulletEnabled val="1"/>
        </dgm:presLayoutVars>
      </dgm:prSet>
      <dgm:spPr/>
    </dgm:pt>
    <dgm:pt modelId="{D3D90B06-2496-4C18-AA5F-6DE177051360}" type="pres">
      <dgm:prSet presAssocID="{2A71E4D0-975E-4B7F-91D6-128A6A99F32E}" presName="sibTrans" presStyleLbl="node1" presStyleIdx="5" presStyleCnt="7"/>
      <dgm:spPr/>
    </dgm:pt>
    <dgm:pt modelId="{22E45AB0-F23C-48ED-AF31-575CB8DA522B}" type="pres">
      <dgm:prSet presAssocID="{D020DD34-C991-41D4-9038-FA53BEAB3C23}" presName="dummy" presStyleCnt="0"/>
      <dgm:spPr/>
    </dgm:pt>
    <dgm:pt modelId="{98965B86-DE3D-4153-ACAD-6CA0386B5E0C}" type="pres">
      <dgm:prSet presAssocID="{D020DD34-C991-41D4-9038-FA53BEAB3C23}" presName="node" presStyleLbl="revTx" presStyleIdx="6" presStyleCnt="7">
        <dgm:presLayoutVars>
          <dgm:bulletEnabled val="1"/>
        </dgm:presLayoutVars>
      </dgm:prSet>
      <dgm:spPr/>
    </dgm:pt>
    <dgm:pt modelId="{33E41489-D203-487E-AA32-B93F883486FF}" type="pres">
      <dgm:prSet presAssocID="{152DD7F7-2D47-4B95-A826-203CA2D0D591}" presName="sibTrans" presStyleLbl="node1" presStyleIdx="6" presStyleCnt="7"/>
      <dgm:spPr/>
    </dgm:pt>
  </dgm:ptLst>
  <dgm:cxnLst>
    <dgm:cxn modelId="{39A7B000-9EC8-4437-82E1-BAB73AD34184}" type="presOf" srcId="{E4DBE001-C79A-42AB-8BF7-C0C3A03AE403}" destId="{4F84122F-8B6B-41CE-AB44-845DDEA6F433}" srcOrd="0" destOrd="0" presId="urn:microsoft.com/office/officeart/2005/8/layout/cycle1"/>
    <dgm:cxn modelId="{742D2020-E605-41C7-97B3-8EF9DDE39289}" type="presOf" srcId="{AF3F7222-E2DF-4FE6-A1C7-44DFB60BFFF8}" destId="{250603F5-935F-41C0-B9E4-29F44005F2D7}" srcOrd="0" destOrd="0" presId="urn:microsoft.com/office/officeart/2005/8/layout/cycle1"/>
    <dgm:cxn modelId="{DAE66136-BA97-4D1F-A3D3-2C6C3E54B157}" type="presOf" srcId="{9F0413FA-53C7-49CD-966C-DFEFBB539E6E}" destId="{9F5BB239-CD94-4BF7-8291-A26231F0A977}" srcOrd="0" destOrd="0" presId="urn:microsoft.com/office/officeart/2005/8/layout/cycle1"/>
    <dgm:cxn modelId="{DBDB5739-2D39-4641-95A2-E72290A067B5}" srcId="{BE473DED-2570-4053-9EEB-4F8D43CDB71B}" destId="{381A7EEA-9163-4DE7-AB98-488A2E0E7028}" srcOrd="5" destOrd="0" parTransId="{B96CBAD3-D8B5-4B1D-B11A-D7858BDD6F8D}" sibTransId="{2A71E4D0-975E-4B7F-91D6-128A6A99F32E}"/>
    <dgm:cxn modelId="{ADAD713E-9FD5-479F-AAE1-9319CE69B53F}" type="presOf" srcId="{55C423AD-18B5-43B3-90FD-DA8293B688D6}" destId="{FAF8DC92-0D5C-407D-B1B6-8A80F4908D68}" srcOrd="0" destOrd="0" presId="urn:microsoft.com/office/officeart/2005/8/layout/cycle1"/>
    <dgm:cxn modelId="{70B41E62-4C7E-4599-8A0F-DA09A5525276}" srcId="{BE473DED-2570-4053-9EEB-4F8D43CDB71B}" destId="{E4DBE001-C79A-42AB-8BF7-C0C3A03AE403}" srcOrd="1" destOrd="0" parTransId="{249DBC4D-E29C-4D77-8A92-AB1B94C464AD}" sibTransId="{EE5B527F-9640-4D10-8C00-732C667CF091}"/>
    <dgm:cxn modelId="{5DFDA143-05A4-428D-B1BC-0216C6CD455F}" type="presOf" srcId="{381A7EEA-9163-4DE7-AB98-488A2E0E7028}" destId="{E0C71E1C-0B51-43E3-BE33-444B84D28B98}" srcOrd="0" destOrd="0" presId="urn:microsoft.com/office/officeart/2005/8/layout/cycle1"/>
    <dgm:cxn modelId="{D072B863-75E0-417B-B2FE-EE5C96506B70}" type="presOf" srcId="{F507F380-371A-4B9D-99CA-8C588EC80869}" destId="{5BCDC0E9-8E46-49CE-A72C-30AE2CC74D4B}" srcOrd="0" destOrd="0" presId="urn:microsoft.com/office/officeart/2005/8/layout/cycle1"/>
    <dgm:cxn modelId="{AA06C664-276E-4D1C-97B2-015EF123E1BE}" type="presOf" srcId="{7FFB6600-698A-4FBF-AADD-C46F2FB0161E}" destId="{083F4747-1FCF-46F3-B298-3B130D9FA39B}" srcOrd="0" destOrd="0" presId="urn:microsoft.com/office/officeart/2005/8/layout/cycle1"/>
    <dgm:cxn modelId="{7968656A-B551-499F-8604-4F15E3FA59C3}" type="presOf" srcId="{B859D0D3-C415-4DD2-8D08-ED18A50E68EA}" destId="{B8CD9D4B-8D89-4F28-8D8D-EDDBACF95BD6}" srcOrd="0" destOrd="0" presId="urn:microsoft.com/office/officeart/2005/8/layout/cycle1"/>
    <dgm:cxn modelId="{DF28CE6E-1E0E-4FE8-941E-60B4E78B25D3}" srcId="{BE473DED-2570-4053-9EEB-4F8D43CDB71B}" destId="{45192FBD-DEF7-4A61-99B4-2EB24CD3E203}" srcOrd="0" destOrd="0" parTransId="{57E0BB00-5EF1-4B3C-A93E-DAFBA4A2CE15}" sibTransId="{B859D0D3-C415-4DD2-8D08-ED18A50E68EA}"/>
    <dgm:cxn modelId="{5109467B-4C02-4E76-893D-B53D2030FEE1}" srcId="{BE473DED-2570-4053-9EEB-4F8D43CDB71B}" destId="{55C423AD-18B5-43B3-90FD-DA8293B688D6}" srcOrd="4" destOrd="0" parTransId="{B4942676-18B3-4CC9-B2D0-C524DD83D99C}" sibTransId="{AF3F7222-E2DF-4FE6-A1C7-44DFB60BFFF8}"/>
    <dgm:cxn modelId="{626F2E85-D36B-41C4-B91D-8F507AB2EADF}" type="presOf" srcId="{2A868029-A91D-499D-B3F4-6E40BA5FBA06}" destId="{135D5A0A-744E-4121-84C5-102B3C0DA98D}" srcOrd="0" destOrd="0" presId="urn:microsoft.com/office/officeart/2005/8/layout/cycle1"/>
    <dgm:cxn modelId="{F24FF3A5-BA2D-43C4-A7BD-DBC3895CD70B}" type="presOf" srcId="{45192FBD-DEF7-4A61-99B4-2EB24CD3E203}" destId="{6FF7E397-49C7-4854-836E-D205968FEAEF}" srcOrd="0" destOrd="0" presId="urn:microsoft.com/office/officeart/2005/8/layout/cycle1"/>
    <dgm:cxn modelId="{07E913A8-0A9F-40F8-9364-E4C39A61D9AA}" type="presOf" srcId="{D020DD34-C991-41D4-9038-FA53BEAB3C23}" destId="{98965B86-DE3D-4153-ACAD-6CA0386B5E0C}" srcOrd="0" destOrd="0" presId="urn:microsoft.com/office/officeart/2005/8/layout/cycle1"/>
    <dgm:cxn modelId="{67FC74AF-18A6-45EB-821A-9ADA8895062D}" srcId="{BE473DED-2570-4053-9EEB-4F8D43CDB71B}" destId="{F507F380-371A-4B9D-99CA-8C588EC80869}" srcOrd="3" destOrd="0" parTransId="{C252BC04-B0C7-49BB-AC58-4CD3FA20C390}" sibTransId="{7FFB6600-698A-4FBF-AADD-C46F2FB0161E}"/>
    <dgm:cxn modelId="{B8D0C6B0-4D85-4BE5-B29B-F2CCAA33C83E}" type="presOf" srcId="{152DD7F7-2D47-4B95-A826-203CA2D0D591}" destId="{33E41489-D203-487E-AA32-B93F883486FF}" srcOrd="0" destOrd="0" presId="urn:microsoft.com/office/officeart/2005/8/layout/cycle1"/>
    <dgm:cxn modelId="{0155D7BF-7A28-4CC3-9B36-B7B81D67408A}" type="presOf" srcId="{EE5B527F-9640-4D10-8C00-732C667CF091}" destId="{12FF19C7-352C-46AE-A84F-5E01B3D7DB88}" srcOrd="0" destOrd="0" presId="urn:microsoft.com/office/officeart/2005/8/layout/cycle1"/>
    <dgm:cxn modelId="{C1A3E9BF-7DD0-4844-A362-ECB6DC47CE86}" type="presOf" srcId="{BE473DED-2570-4053-9EEB-4F8D43CDB71B}" destId="{F82AFCD9-5AF3-4966-BB51-2779E81B663C}" srcOrd="0" destOrd="0" presId="urn:microsoft.com/office/officeart/2005/8/layout/cycle1"/>
    <dgm:cxn modelId="{C99BB4C5-2E9E-4C93-9B23-2F3D1A40E238}" srcId="{BE473DED-2570-4053-9EEB-4F8D43CDB71B}" destId="{D020DD34-C991-41D4-9038-FA53BEAB3C23}" srcOrd="6" destOrd="0" parTransId="{0B449CC6-C513-444F-AE9B-A6864C3C1E53}" sibTransId="{152DD7F7-2D47-4B95-A826-203CA2D0D591}"/>
    <dgm:cxn modelId="{FB067BD4-C125-420E-90CD-35163E9D0EEC}" type="presOf" srcId="{2A71E4D0-975E-4B7F-91D6-128A6A99F32E}" destId="{D3D90B06-2496-4C18-AA5F-6DE177051360}" srcOrd="0" destOrd="0" presId="urn:microsoft.com/office/officeart/2005/8/layout/cycle1"/>
    <dgm:cxn modelId="{F858E0FC-4D68-4554-A98D-9ABA4D819D10}" srcId="{BE473DED-2570-4053-9EEB-4F8D43CDB71B}" destId="{2A868029-A91D-499D-B3F4-6E40BA5FBA06}" srcOrd="2" destOrd="0" parTransId="{3307AB56-8763-41F4-A248-44964E777236}" sibTransId="{9F0413FA-53C7-49CD-966C-DFEFBB539E6E}"/>
    <dgm:cxn modelId="{E33117EC-E658-4DEB-9360-677309E7FFAC}" type="presParOf" srcId="{F82AFCD9-5AF3-4966-BB51-2779E81B663C}" destId="{3A8A6CE0-A17D-4288-A019-C4D1F180BB1C}" srcOrd="0" destOrd="0" presId="urn:microsoft.com/office/officeart/2005/8/layout/cycle1"/>
    <dgm:cxn modelId="{B6194F42-7485-4C6B-B6F3-12BDA52E609A}" type="presParOf" srcId="{F82AFCD9-5AF3-4966-BB51-2779E81B663C}" destId="{6FF7E397-49C7-4854-836E-D205968FEAEF}" srcOrd="1" destOrd="0" presId="urn:microsoft.com/office/officeart/2005/8/layout/cycle1"/>
    <dgm:cxn modelId="{5F84D827-8ABE-4FF0-B2D5-CE2A614ECA69}" type="presParOf" srcId="{F82AFCD9-5AF3-4966-BB51-2779E81B663C}" destId="{B8CD9D4B-8D89-4F28-8D8D-EDDBACF95BD6}" srcOrd="2" destOrd="0" presId="urn:microsoft.com/office/officeart/2005/8/layout/cycle1"/>
    <dgm:cxn modelId="{4EBE7D17-DD81-4E9C-A29E-6882A8EB4884}" type="presParOf" srcId="{F82AFCD9-5AF3-4966-BB51-2779E81B663C}" destId="{F4199627-B3C6-4C23-959E-4749D3992E5A}" srcOrd="3" destOrd="0" presId="urn:microsoft.com/office/officeart/2005/8/layout/cycle1"/>
    <dgm:cxn modelId="{15E3B915-CC00-4E58-9575-D0DFF3BF2378}" type="presParOf" srcId="{F82AFCD9-5AF3-4966-BB51-2779E81B663C}" destId="{4F84122F-8B6B-41CE-AB44-845DDEA6F433}" srcOrd="4" destOrd="0" presId="urn:microsoft.com/office/officeart/2005/8/layout/cycle1"/>
    <dgm:cxn modelId="{363C04CA-29FB-4D4B-B7A0-87BBAD42EB3B}" type="presParOf" srcId="{F82AFCD9-5AF3-4966-BB51-2779E81B663C}" destId="{12FF19C7-352C-46AE-A84F-5E01B3D7DB88}" srcOrd="5" destOrd="0" presId="urn:microsoft.com/office/officeart/2005/8/layout/cycle1"/>
    <dgm:cxn modelId="{BE90333A-1145-4133-B7EE-74993297A8EC}" type="presParOf" srcId="{F82AFCD9-5AF3-4966-BB51-2779E81B663C}" destId="{E7B21F09-3B1F-448B-A780-394DDE2BBE52}" srcOrd="6" destOrd="0" presId="urn:microsoft.com/office/officeart/2005/8/layout/cycle1"/>
    <dgm:cxn modelId="{7AAF17BF-E4ED-44D9-A8C7-F4005D43C312}" type="presParOf" srcId="{F82AFCD9-5AF3-4966-BB51-2779E81B663C}" destId="{135D5A0A-744E-4121-84C5-102B3C0DA98D}" srcOrd="7" destOrd="0" presId="urn:microsoft.com/office/officeart/2005/8/layout/cycle1"/>
    <dgm:cxn modelId="{1BEA2FA3-DF04-4A43-88BB-4B78A6D650CA}" type="presParOf" srcId="{F82AFCD9-5AF3-4966-BB51-2779E81B663C}" destId="{9F5BB239-CD94-4BF7-8291-A26231F0A977}" srcOrd="8" destOrd="0" presId="urn:microsoft.com/office/officeart/2005/8/layout/cycle1"/>
    <dgm:cxn modelId="{81D8FCE5-5AC9-450C-B749-87087E34715E}" type="presParOf" srcId="{F82AFCD9-5AF3-4966-BB51-2779E81B663C}" destId="{B86C6D89-3D9D-4802-AA11-390DF9579578}" srcOrd="9" destOrd="0" presId="urn:microsoft.com/office/officeart/2005/8/layout/cycle1"/>
    <dgm:cxn modelId="{514ADEF8-82AE-4699-8B6B-4EE3E20AAC93}" type="presParOf" srcId="{F82AFCD9-5AF3-4966-BB51-2779E81B663C}" destId="{5BCDC0E9-8E46-49CE-A72C-30AE2CC74D4B}" srcOrd="10" destOrd="0" presId="urn:microsoft.com/office/officeart/2005/8/layout/cycle1"/>
    <dgm:cxn modelId="{167DB69D-B639-42EB-988B-ABD7B617BF46}" type="presParOf" srcId="{F82AFCD9-5AF3-4966-BB51-2779E81B663C}" destId="{083F4747-1FCF-46F3-B298-3B130D9FA39B}" srcOrd="11" destOrd="0" presId="urn:microsoft.com/office/officeart/2005/8/layout/cycle1"/>
    <dgm:cxn modelId="{665328BD-048F-484B-BDDC-6097A01A0296}" type="presParOf" srcId="{F82AFCD9-5AF3-4966-BB51-2779E81B663C}" destId="{B8379573-9BCB-482E-B2CC-D72FFF03901F}" srcOrd="12" destOrd="0" presId="urn:microsoft.com/office/officeart/2005/8/layout/cycle1"/>
    <dgm:cxn modelId="{727E8288-1AB9-4F81-AEB0-1690BE870C28}" type="presParOf" srcId="{F82AFCD9-5AF3-4966-BB51-2779E81B663C}" destId="{FAF8DC92-0D5C-407D-B1B6-8A80F4908D68}" srcOrd="13" destOrd="0" presId="urn:microsoft.com/office/officeart/2005/8/layout/cycle1"/>
    <dgm:cxn modelId="{DD8814EA-9480-4B09-AA81-531150E9FE8E}" type="presParOf" srcId="{F82AFCD9-5AF3-4966-BB51-2779E81B663C}" destId="{250603F5-935F-41C0-B9E4-29F44005F2D7}" srcOrd="14" destOrd="0" presId="urn:microsoft.com/office/officeart/2005/8/layout/cycle1"/>
    <dgm:cxn modelId="{0AF9C983-8618-49F3-9D3A-C75747EFC077}" type="presParOf" srcId="{F82AFCD9-5AF3-4966-BB51-2779E81B663C}" destId="{715FBF34-C928-47A2-B720-0610BD873149}" srcOrd="15" destOrd="0" presId="urn:microsoft.com/office/officeart/2005/8/layout/cycle1"/>
    <dgm:cxn modelId="{920D1B1E-F94D-47D6-AD59-E681D97B1D0D}" type="presParOf" srcId="{F82AFCD9-5AF3-4966-BB51-2779E81B663C}" destId="{E0C71E1C-0B51-43E3-BE33-444B84D28B98}" srcOrd="16" destOrd="0" presId="urn:microsoft.com/office/officeart/2005/8/layout/cycle1"/>
    <dgm:cxn modelId="{B2CA4BCA-A897-4355-A519-E258F836BEDB}" type="presParOf" srcId="{F82AFCD9-5AF3-4966-BB51-2779E81B663C}" destId="{D3D90B06-2496-4C18-AA5F-6DE177051360}" srcOrd="17" destOrd="0" presId="urn:microsoft.com/office/officeart/2005/8/layout/cycle1"/>
    <dgm:cxn modelId="{4DF828A7-EA7A-4DBC-977B-F1EC19C4B46D}" type="presParOf" srcId="{F82AFCD9-5AF3-4966-BB51-2779E81B663C}" destId="{22E45AB0-F23C-48ED-AF31-575CB8DA522B}" srcOrd="18" destOrd="0" presId="urn:microsoft.com/office/officeart/2005/8/layout/cycle1"/>
    <dgm:cxn modelId="{8C4D4375-6B12-4D17-9291-FB610074CDB9}" type="presParOf" srcId="{F82AFCD9-5AF3-4966-BB51-2779E81B663C}" destId="{98965B86-DE3D-4153-ACAD-6CA0386B5E0C}" srcOrd="19" destOrd="0" presId="urn:microsoft.com/office/officeart/2005/8/layout/cycle1"/>
    <dgm:cxn modelId="{219D853A-55D2-4F70-B690-5CAEDAA6D98F}" type="presParOf" srcId="{F82AFCD9-5AF3-4966-BB51-2779E81B663C}" destId="{33E41489-D203-487E-AA32-B93F883486FF}" srcOrd="20"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FA280B-5222-4EF2-ABF5-869ADCA5C38B}">
      <dsp:nvSpPr>
        <dsp:cNvPr id="0" name=""/>
        <dsp:cNvSpPr/>
      </dsp:nvSpPr>
      <dsp:spPr>
        <a:xfrm>
          <a:off x="2479757" y="1147286"/>
          <a:ext cx="2858153" cy="2858153"/>
        </a:xfrm>
        <a:prstGeom prst="ellipse">
          <a:avLst/>
        </a:prstGeom>
        <a:solidFill>
          <a:schemeClr val="lt1">
            <a:alpha val="50000"/>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63500" tIns="63500" rIns="63500" bIns="63500" numCol="1" spcCol="1270" anchor="ctr" anchorCtr="0">
          <a:noAutofit/>
        </a:bodyPr>
        <a:lstStyle/>
        <a:p>
          <a:pPr marL="0" lvl="0" indent="0" algn="ctr" defTabSz="2222500" rtl="1">
            <a:lnSpc>
              <a:spcPct val="90000"/>
            </a:lnSpc>
            <a:spcBef>
              <a:spcPct val="0"/>
            </a:spcBef>
            <a:spcAft>
              <a:spcPct val="35000"/>
            </a:spcAft>
            <a:buNone/>
          </a:pPr>
          <a:r>
            <a:rPr lang="fa-IR" sz="5000" kern="1200" dirty="0">
              <a:cs typeface="B Titr" panose="00000700000000000000" pitchFamily="2" charset="-78"/>
            </a:rPr>
            <a:t>یادگیری</a:t>
          </a:r>
        </a:p>
      </dsp:txBody>
      <dsp:txXfrm>
        <a:off x="2898324" y="1565853"/>
        <a:ext cx="2021019" cy="2021019"/>
      </dsp:txXfrm>
    </dsp:sp>
    <dsp:sp modelId="{74EA9342-EB45-4467-BC6B-87DDADAC5C60}">
      <dsp:nvSpPr>
        <dsp:cNvPr id="0" name=""/>
        <dsp:cNvSpPr/>
      </dsp:nvSpPr>
      <dsp:spPr>
        <a:xfrm>
          <a:off x="3194295" y="510"/>
          <a:ext cx="1429076" cy="1429076"/>
        </a:xfrm>
        <a:prstGeom prst="ellipse">
          <a:avLst/>
        </a:prstGeom>
        <a:solidFill>
          <a:schemeClr val="lt1">
            <a:alpha val="50000"/>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40640" tIns="40640" rIns="40640" bIns="40640" numCol="1" spcCol="1270" anchor="ctr" anchorCtr="0">
          <a:noAutofit/>
        </a:bodyPr>
        <a:lstStyle/>
        <a:p>
          <a:pPr marL="0" lvl="0" indent="0" algn="ctr" defTabSz="1422400" rtl="1">
            <a:lnSpc>
              <a:spcPct val="90000"/>
            </a:lnSpc>
            <a:spcBef>
              <a:spcPct val="0"/>
            </a:spcBef>
            <a:spcAft>
              <a:spcPct val="35000"/>
            </a:spcAft>
            <a:buNone/>
          </a:pPr>
          <a:r>
            <a:rPr lang="fa-IR" sz="3200" b="1" kern="1200" dirty="0" err="1">
              <a:latin typeface="+mj-lt"/>
              <a:ea typeface="+mj-ea"/>
              <a:cs typeface="B Titr" panose="00000700000000000000" pitchFamily="2" charset="-78"/>
            </a:rPr>
            <a:t>ﺗﺴﻬﯿﻞ</a:t>
          </a:r>
          <a:endParaRPr lang="fa-IR" sz="3200" kern="1200" dirty="0">
            <a:cs typeface="B Titr" panose="00000700000000000000" pitchFamily="2" charset="-78"/>
          </a:endParaRPr>
        </a:p>
      </dsp:txBody>
      <dsp:txXfrm>
        <a:off x="3403578" y="209793"/>
        <a:ext cx="1010510" cy="1010510"/>
      </dsp:txXfrm>
    </dsp:sp>
    <dsp:sp modelId="{7AFE1DE1-DE9F-4076-9A49-DFC8460A530F}">
      <dsp:nvSpPr>
        <dsp:cNvPr id="0" name=""/>
        <dsp:cNvSpPr/>
      </dsp:nvSpPr>
      <dsp:spPr>
        <a:xfrm>
          <a:off x="5055610" y="1861825"/>
          <a:ext cx="1429076" cy="1429076"/>
        </a:xfrm>
        <a:prstGeom prst="ellipse">
          <a:avLst/>
        </a:prstGeom>
        <a:solidFill>
          <a:schemeClr val="lt1">
            <a:alpha val="50000"/>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40640" tIns="40640" rIns="40640" bIns="40640" numCol="1" spcCol="1270" anchor="ctr" anchorCtr="0">
          <a:noAutofit/>
        </a:bodyPr>
        <a:lstStyle/>
        <a:p>
          <a:pPr marL="0" lvl="0" indent="0" algn="ctr" defTabSz="1422400" rtl="1">
            <a:lnSpc>
              <a:spcPct val="90000"/>
            </a:lnSpc>
            <a:spcBef>
              <a:spcPct val="0"/>
            </a:spcBef>
            <a:spcAft>
              <a:spcPct val="35000"/>
            </a:spcAft>
            <a:buNone/>
          </a:pPr>
          <a:r>
            <a:rPr lang="fa-IR" sz="3200" b="1" kern="1200" dirty="0" err="1">
              <a:latin typeface="+mj-lt"/>
              <a:ea typeface="+mj-ea"/>
              <a:cs typeface="B Titr" panose="00000700000000000000" pitchFamily="2" charset="-78"/>
            </a:rPr>
            <a:t>ﺗﺴﺮﯾﻊ</a:t>
          </a:r>
          <a:endParaRPr lang="fa-IR" sz="3200" kern="1200" dirty="0">
            <a:cs typeface="B Titr" panose="00000700000000000000" pitchFamily="2" charset="-78"/>
          </a:endParaRPr>
        </a:p>
      </dsp:txBody>
      <dsp:txXfrm>
        <a:off x="5264893" y="2071108"/>
        <a:ext cx="1010510" cy="1010510"/>
      </dsp:txXfrm>
    </dsp:sp>
    <dsp:sp modelId="{143C8CEF-B948-4446-82CB-389A15F88B30}">
      <dsp:nvSpPr>
        <dsp:cNvPr id="0" name=""/>
        <dsp:cNvSpPr/>
      </dsp:nvSpPr>
      <dsp:spPr>
        <a:xfrm>
          <a:off x="3194295" y="3723140"/>
          <a:ext cx="1429076" cy="1429076"/>
        </a:xfrm>
        <a:prstGeom prst="ellipse">
          <a:avLst/>
        </a:prstGeom>
        <a:solidFill>
          <a:schemeClr val="lt1">
            <a:alpha val="50000"/>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40640" tIns="40640" rIns="40640" bIns="40640" numCol="1" spcCol="1270" anchor="ctr" anchorCtr="0">
          <a:noAutofit/>
        </a:bodyPr>
        <a:lstStyle/>
        <a:p>
          <a:pPr marL="0" lvl="0" indent="0" algn="ctr" defTabSz="1422400" rtl="1">
            <a:lnSpc>
              <a:spcPct val="90000"/>
            </a:lnSpc>
            <a:spcBef>
              <a:spcPct val="0"/>
            </a:spcBef>
            <a:spcAft>
              <a:spcPct val="35000"/>
            </a:spcAft>
            <a:buNone/>
          </a:pPr>
          <a:r>
            <a:rPr lang="fa-IR" sz="3200" b="1" kern="1200" dirty="0" err="1">
              <a:latin typeface="+mj-lt"/>
              <a:ea typeface="+mj-ea"/>
              <a:cs typeface="B Titr" panose="00000700000000000000" pitchFamily="2" charset="-78"/>
            </a:rPr>
            <a:t>ﺗﺜﺒﯿﺖ</a:t>
          </a:r>
          <a:endParaRPr lang="fa-IR" sz="3200" kern="1200" dirty="0">
            <a:cs typeface="B Titr" panose="00000700000000000000" pitchFamily="2" charset="-78"/>
          </a:endParaRPr>
        </a:p>
      </dsp:txBody>
      <dsp:txXfrm>
        <a:off x="3403578" y="3932423"/>
        <a:ext cx="1010510" cy="1010510"/>
      </dsp:txXfrm>
    </dsp:sp>
    <dsp:sp modelId="{6B6E438F-BF18-457B-BC86-7D1D032D027F}">
      <dsp:nvSpPr>
        <dsp:cNvPr id="0" name=""/>
        <dsp:cNvSpPr/>
      </dsp:nvSpPr>
      <dsp:spPr>
        <a:xfrm>
          <a:off x="1332980" y="1861825"/>
          <a:ext cx="1429076" cy="1429076"/>
        </a:xfrm>
        <a:prstGeom prst="ellipse">
          <a:avLst/>
        </a:prstGeom>
        <a:solidFill>
          <a:schemeClr val="lt1">
            <a:alpha val="50000"/>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40640" tIns="40640" rIns="40640" bIns="40640" numCol="1" spcCol="1270" anchor="ctr" anchorCtr="0">
          <a:noAutofit/>
        </a:bodyPr>
        <a:lstStyle/>
        <a:p>
          <a:pPr marL="0" lvl="0" indent="0" algn="ctr" defTabSz="1422400" rtl="1">
            <a:lnSpc>
              <a:spcPct val="90000"/>
            </a:lnSpc>
            <a:spcBef>
              <a:spcPct val="0"/>
            </a:spcBef>
            <a:spcAft>
              <a:spcPct val="35000"/>
            </a:spcAft>
            <a:buNone/>
          </a:pPr>
          <a:r>
            <a:rPr lang="fa-IR" sz="3200" b="1" kern="1200" dirty="0">
              <a:latin typeface="+mj-lt"/>
              <a:ea typeface="+mj-ea"/>
              <a:cs typeface="B Titr" panose="00000700000000000000" pitchFamily="2" charset="-78"/>
            </a:rPr>
            <a:t> </a:t>
          </a:r>
          <a:r>
            <a:rPr lang="fa-IR" sz="3200" b="1" kern="1200" dirty="0" err="1">
              <a:latin typeface="+mj-lt"/>
              <a:ea typeface="+mj-ea"/>
              <a:cs typeface="B Titr" panose="00000700000000000000" pitchFamily="2" charset="-78"/>
            </a:rPr>
            <a:t>ﺗﻌﻤﯿﻖ</a:t>
          </a:r>
          <a:endParaRPr lang="fa-IR" sz="3200" kern="1200" dirty="0">
            <a:cs typeface="B Titr" panose="00000700000000000000" pitchFamily="2" charset="-78"/>
          </a:endParaRPr>
        </a:p>
      </dsp:txBody>
      <dsp:txXfrm>
        <a:off x="1542263" y="2071108"/>
        <a:ext cx="1010510" cy="10105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55299E-DA30-4EAD-986A-805E04F8CF21}">
      <dsp:nvSpPr>
        <dsp:cNvPr id="0" name=""/>
        <dsp:cNvSpPr/>
      </dsp:nvSpPr>
      <dsp:spPr>
        <a:xfrm>
          <a:off x="4041697" y="2203504"/>
          <a:ext cx="3462649" cy="3462649"/>
        </a:xfrm>
        <a:prstGeom prst="gear9">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rtl="1">
            <a:lnSpc>
              <a:spcPct val="90000"/>
            </a:lnSpc>
            <a:spcBef>
              <a:spcPct val="0"/>
            </a:spcBef>
            <a:spcAft>
              <a:spcPct val="35000"/>
            </a:spcAft>
            <a:buNone/>
          </a:pPr>
          <a:r>
            <a:rPr lang="fa-IR" sz="2400" kern="1200" dirty="0" err="1">
              <a:cs typeface="MRT_Poster" panose="00000700000000000000" pitchFamily="2" charset="-78"/>
            </a:rPr>
            <a:t>ﺟﺰء</a:t>
          </a:r>
          <a:r>
            <a:rPr lang="fa-IR" sz="2400" kern="1200" dirty="0">
              <a:cs typeface="MRT_Poster" panose="00000700000000000000" pitchFamily="2" charset="-78"/>
            </a:rPr>
            <a:t> نرم </a:t>
          </a:r>
          <a:r>
            <a:rPr lang="fa-IR" sz="2400" kern="1200" dirty="0" err="1">
              <a:cs typeface="MRT_Poster" panose="00000700000000000000" pitchFamily="2" charset="-78"/>
            </a:rPr>
            <a:t>اﻓﺰاري</a:t>
          </a:r>
          <a:r>
            <a:rPr lang="fa-IR" sz="2400" kern="1200" dirty="0">
              <a:cs typeface="MRT_Poster" panose="00000700000000000000" pitchFamily="2" charset="-78"/>
            </a:rPr>
            <a:t> (</a:t>
          </a:r>
          <a:r>
            <a:rPr lang="fa-IR" sz="2400" kern="1200" dirty="0" err="1">
              <a:cs typeface="MRT_Poster" panose="00000700000000000000" pitchFamily="2" charset="-78"/>
            </a:rPr>
            <a:t>ﻣﺤﺘﻮاﯾﯽ</a:t>
          </a:r>
          <a:r>
            <a:rPr lang="fa-IR" sz="2400" kern="1200" dirty="0">
              <a:cs typeface="MRT_Poster" panose="00000700000000000000" pitchFamily="2" charset="-78"/>
            </a:rPr>
            <a:t>)</a:t>
          </a:r>
          <a:endParaRPr lang="fa-IR" sz="2400" kern="1200" dirty="0"/>
        </a:p>
      </dsp:txBody>
      <dsp:txXfrm>
        <a:off x="4737843" y="3014613"/>
        <a:ext cx="2070357" cy="1779873"/>
      </dsp:txXfrm>
    </dsp:sp>
    <dsp:sp modelId="{27B54C7C-4ADB-482A-877A-0F3D99387612}">
      <dsp:nvSpPr>
        <dsp:cNvPr id="0" name=""/>
        <dsp:cNvSpPr/>
      </dsp:nvSpPr>
      <dsp:spPr>
        <a:xfrm>
          <a:off x="2027065" y="1385059"/>
          <a:ext cx="2518290" cy="2518290"/>
        </a:xfrm>
        <a:prstGeom prst="gear6">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830" tIns="36830" rIns="36830" bIns="36830" numCol="1" spcCol="1270" anchor="ctr" anchorCtr="0">
          <a:noAutofit/>
        </a:bodyPr>
        <a:lstStyle/>
        <a:p>
          <a:pPr marL="0" lvl="0" indent="0" algn="ctr" defTabSz="1289050" rtl="1">
            <a:lnSpc>
              <a:spcPct val="90000"/>
            </a:lnSpc>
            <a:spcBef>
              <a:spcPct val="0"/>
            </a:spcBef>
            <a:spcAft>
              <a:spcPct val="35000"/>
            </a:spcAft>
            <a:buNone/>
          </a:pPr>
          <a:r>
            <a:rPr lang="fa-IR" sz="2900" kern="1200" dirty="0" err="1">
              <a:cs typeface="MRT_Poster" panose="00000700000000000000" pitchFamily="2" charset="-78"/>
            </a:rPr>
            <a:t>ﺟﺰء</a:t>
          </a:r>
          <a:r>
            <a:rPr lang="fa-IR" sz="2900" kern="1200" dirty="0">
              <a:cs typeface="MRT_Poster" panose="00000700000000000000" pitchFamily="2" charset="-78"/>
            </a:rPr>
            <a:t> </a:t>
          </a:r>
          <a:r>
            <a:rPr lang="fa-IR" sz="2900" kern="1200" dirty="0" err="1">
              <a:cs typeface="MRT_Poster" panose="00000700000000000000" pitchFamily="2" charset="-78"/>
            </a:rPr>
            <a:t>ﺳﺨﺖ</a:t>
          </a:r>
          <a:r>
            <a:rPr lang="fa-IR" sz="2900" kern="1200" dirty="0">
              <a:cs typeface="MRT_Poster" panose="00000700000000000000" pitchFamily="2" charset="-78"/>
            </a:rPr>
            <a:t> </a:t>
          </a:r>
          <a:r>
            <a:rPr lang="fa-IR" sz="2900" kern="1200" dirty="0" err="1">
              <a:cs typeface="MRT_Poster" panose="00000700000000000000" pitchFamily="2" charset="-78"/>
            </a:rPr>
            <a:t>اﻓﺰاري</a:t>
          </a:r>
          <a:endParaRPr lang="fa-IR" sz="2900" kern="1200" dirty="0"/>
        </a:p>
      </dsp:txBody>
      <dsp:txXfrm>
        <a:off x="2661052" y="2022878"/>
        <a:ext cx="1250316" cy="1242652"/>
      </dsp:txXfrm>
    </dsp:sp>
    <dsp:sp modelId="{26CE6FD4-2ACA-4CA1-86F9-6AD32BC3E251}">
      <dsp:nvSpPr>
        <dsp:cNvPr id="0" name=""/>
        <dsp:cNvSpPr/>
      </dsp:nvSpPr>
      <dsp:spPr>
        <a:xfrm>
          <a:off x="4271491" y="1576697"/>
          <a:ext cx="4259059" cy="4259059"/>
        </a:xfrm>
        <a:prstGeom prst="circularArrow">
          <a:avLst>
            <a:gd name="adj1" fmla="val 4878"/>
            <a:gd name="adj2" fmla="val 312630"/>
            <a:gd name="adj3" fmla="val 3272379"/>
            <a:gd name="adj4" fmla="val 15053418"/>
            <a:gd name="adj5" fmla="val 5691"/>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7F3367B-A0BD-4BA2-948B-FB1FE45C843A}">
      <dsp:nvSpPr>
        <dsp:cNvPr id="0" name=""/>
        <dsp:cNvSpPr/>
      </dsp:nvSpPr>
      <dsp:spPr>
        <a:xfrm>
          <a:off x="1581080" y="818839"/>
          <a:ext cx="3220264" cy="3220264"/>
        </a:xfrm>
        <a:prstGeom prst="leftCircularArrow">
          <a:avLst>
            <a:gd name="adj1" fmla="val 6452"/>
            <a:gd name="adj2" fmla="val 429999"/>
            <a:gd name="adj3" fmla="val 10489124"/>
            <a:gd name="adj4" fmla="val 14837806"/>
            <a:gd name="adj5" fmla="val 7527"/>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31CA09-50A7-4445-AD86-7440CEEE941B}">
      <dsp:nvSpPr>
        <dsp:cNvPr id="0" name=""/>
        <dsp:cNvSpPr/>
      </dsp:nvSpPr>
      <dsp:spPr>
        <a:xfrm>
          <a:off x="1928360" y="215361"/>
          <a:ext cx="4274098" cy="1484338"/>
        </a:xfrm>
        <a:prstGeom prst="ellipse">
          <a:avLst/>
        </a:prstGeom>
        <a:solidFill>
          <a:schemeClr val="dk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6CC8AE3-1A25-4445-A005-E25511E35B02}">
      <dsp:nvSpPr>
        <dsp:cNvPr id="0" name=""/>
        <dsp:cNvSpPr/>
      </dsp:nvSpPr>
      <dsp:spPr>
        <a:xfrm>
          <a:off x="3657879" y="3850002"/>
          <a:ext cx="828313" cy="530120"/>
        </a:xfrm>
        <a:prstGeom prst="downArrow">
          <a:avLst/>
        </a:prstGeom>
        <a:gradFill rotWithShape="0">
          <a:gsLst>
            <a:gs pos="0">
              <a:schemeClr val="dk1">
                <a:tint val="60000"/>
                <a:hueOff val="0"/>
                <a:satOff val="0"/>
                <a:lumOff val="0"/>
                <a:alphaOff val="0"/>
                <a:tint val="50000"/>
                <a:satMod val="300000"/>
              </a:schemeClr>
            </a:gs>
            <a:gs pos="35000">
              <a:schemeClr val="dk1">
                <a:tint val="60000"/>
                <a:hueOff val="0"/>
                <a:satOff val="0"/>
                <a:lumOff val="0"/>
                <a:alphaOff val="0"/>
                <a:tint val="37000"/>
                <a:satMod val="300000"/>
              </a:schemeClr>
            </a:gs>
            <a:gs pos="100000">
              <a:schemeClr val="dk1">
                <a:tint val="60000"/>
                <a:hueOff val="0"/>
                <a:satOff val="0"/>
                <a:lumOff val="0"/>
                <a:alphaOff val="0"/>
                <a:tint val="15000"/>
                <a:satMod val="350000"/>
              </a:schemeClr>
            </a:gs>
          </a:gsLst>
          <a:lin ang="16200000" scaled="1"/>
        </a:grad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1">
          <a:scrgbClr r="0" g="0" b="0"/>
        </a:lnRef>
        <a:fillRef idx="2">
          <a:scrgbClr r="0" g="0" b="0"/>
        </a:fillRef>
        <a:effectRef idx="1">
          <a:scrgbClr r="0" g="0" b="0"/>
        </a:effectRef>
        <a:fontRef idx="minor"/>
      </dsp:style>
    </dsp:sp>
    <dsp:sp modelId="{CCE4515F-BEE4-45A7-AC10-B34F365498AD}">
      <dsp:nvSpPr>
        <dsp:cNvPr id="0" name=""/>
        <dsp:cNvSpPr/>
      </dsp:nvSpPr>
      <dsp:spPr>
        <a:xfrm>
          <a:off x="2084083" y="4274098"/>
          <a:ext cx="3975906" cy="9939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199136" numCol="1" spcCol="1270" anchor="ctr" anchorCtr="0">
          <a:noAutofit/>
        </a:bodyPr>
        <a:lstStyle/>
        <a:p>
          <a:pPr marL="0" lvl="0" indent="0" algn="ctr" defTabSz="1244600" rtl="1">
            <a:lnSpc>
              <a:spcPct val="90000"/>
            </a:lnSpc>
            <a:spcBef>
              <a:spcPct val="0"/>
            </a:spcBef>
            <a:spcAft>
              <a:spcPct val="35000"/>
            </a:spcAft>
            <a:buNone/>
          </a:pPr>
          <a:r>
            <a:rPr lang="fa-IR" sz="2800" kern="1200" dirty="0">
              <a:cs typeface="B Titr" panose="00000700000000000000" pitchFamily="2" charset="-78"/>
            </a:rPr>
            <a:t>فارغ </a:t>
          </a:r>
          <a:r>
            <a:rPr lang="fa-IR" sz="2800" kern="1200" dirty="0" err="1">
              <a:cs typeface="B Titr" panose="00000700000000000000" pitchFamily="2" charset="-78"/>
            </a:rPr>
            <a:t>التحصیلان</a:t>
          </a:r>
          <a:endParaRPr lang="fa-IR" sz="2800" kern="1200" dirty="0">
            <a:cs typeface="B Titr" panose="00000700000000000000" pitchFamily="2" charset="-78"/>
          </a:endParaRPr>
        </a:p>
      </dsp:txBody>
      <dsp:txXfrm>
        <a:off x="2084083" y="4274098"/>
        <a:ext cx="3975906" cy="993976"/>
      </dsp:txXfrm>
    </dsp:sp>
    <dsp:sp modelId="{94D4F13D-A5FC-4033-ACA1-D6F75D6A1109}">
      <dsp:nvSpPr>
        <dsp:cNvPr id="0" name=""/>
        <dsp:cNvSpPr/>
      </dsp:nvSpPr>
      <dsp:spPr>
        <a:xfrm>
          <a:off x="3482277" y="1814338"/>
          <a:ext cx="1490964" cy="1490964"/>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marL="0" lvl="0" indent="0" algn="ctr" defTabSz="711200" rtl="1">
            <a:lnSpc>
              <a:spcPct val="90000"/>
            </a:lnSpc>
            <a:spcBef>
              <a:spcPct val="0"/>
            </a:spcBef>
            <a:spcAft>
              <a:spcPct val="35000"/>
            </a:spcAft>
            <a:buNone/>
          </a:pPr>
          <a:r>
            <a:rPr lang="fa-IR" sz="1600" kern="1200" dirty="0">
              <a:cs typeface="B Titr" panose="00000700000000000000" pitchFamily="2" charset="-78"/>
            </a:rPr>
            <a:t>امکانات و فضای آموزشی</a:t>
          </a:r>
        </a:p>
      </dsp:txBody>
      <dsp:txXfrm>
        <a:off x="3700624" y="2032685"/>
        <a:ext cx="1054270" cy="1054270"/>
      </dsp:txXfrm>
    </dsp:sp>
    <dsp:sp modelId="{0833C883-A2A3-4B64-8BFB-D0126AEB5C43}">
      <dsp:nvSpPr>
        <dsp:cNvPr id="0" name=""/>
        <dsp:cNvSpPr/>
      </dsp:nvSpPr>
      <dsp:spPr>
        <a:xfrm>
          <a:off x="2415409" y="695783"/>
          <a:ext cx="1490964" cy="1490964"/>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marL="0" lvl="0" indent="0" algn="ctr" defTabSz="711200" rtl="1">
            <a:lnSpc>
              <a:spcPct val="90000"/>
            </a:lnSpc>
            <a:spcBef>
              <a:spcPct val="0"/>
            </a:spcBef>
            <a:spcAft>
              <a:spcPct val="35000"/>
            </a:spcAft>
            <a:buNone/>
          </a:pPr>
          <a:r>
            <a:rPr lang="fa-IR" sz="1600" kern="1200" dirty="0">
              <a:cs typeface="B Titr" panose="00000700000000000000" pitchFamily="2" charset="-78"/>
            </a:rPr>
            <a:t>مربیان و اساتید</a:t>
          </a:r>
        </a:p>
      </dsp:txBody>
      <dsp:txXfrm>
        <a:off x="2633756" y="914130"/>
        <a:ext cx="1054270" cy="1054270"/>
      </dsp:txXfrm>
    </dsp:sp>
    <dsp:sp modelId="{8AD81359-8224-4414-B647-3175E7965851}">
      <dsp:nvSpPr>
        <dsp:cNvPr id="0" name=""/>
        <dsp:cNvSpPr/>
      </dsp:nvSpPr>
      <dsp:spPr>
        <a:xfrm>
          <a:off x="3939506" y="335301"/>
          <a:ext cx="1490964" cy="1490964"/>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marL="0" lvl="0" indent="0" algn="ctr" defTabSz="711200" rtl="1">
            <a:lnSpc>
              <a:spcPct val="90000"/>
            </a:lnSpc>
            <a:spcBef>
              <a:spcPct val="0"/>
            </a:spcBef>
            <a:spcAft>
              <a:spcPct val="35000"/>
            </a:spcAft>
            <a:buNone/>
          </a:pPr>
          <a:r>
            <a:rPr lang="fa-IR" sz="1600" kern="1200" dirty="0" err="1">
              <a:cs typeface="B Titr" panose="00000700000000000000" pitchFamily="2" charset="-78"/>
            </a:rPr>
            <a:t>متربیان</a:t>
          </a:r>
          <a:endParaRPr lang="fa-IR" sz="1600" kern="1200" dirty="0">
            <a:cs typeface="B Titr" panose="00000700000000000000" pitchFamily="2" charset="-78"/>
          </a:endParaRPr>
        </a:p>
      </dsp:txBody>
      <dsp:txXfrm>
        <a:off x="4157853" y="553648"/>
        <a:ext cx="1054270" cy="1054270"/>
      </dsp:txXfrm>
    </dsp:sp>
    <dsp:sp modelId="{F15F3FCA-3A46-4B3A-A5B4-364CBBD52936}">
      <dsp:nvSpPr>
        <dsp:cNvPr id="0" name=""/>
        <dsp:cNvSpPr/>
      </dsp:nvSpPr>
      <dsp:spPr>
        <a:xfrm>
          <a:off x="1752758" y="33132"/>
          <a:ext cx="4638557" cy="3710845"/>
        </a:xfrm>
        <a:prstGeom prst="funnel">
          <a:avLst/>
        </a:prstGeom>
        <a:solidFill>
          <a:schemeClr val="dk1">
            <a:alpha val="40000"/>
            <a:tint val="40000"/>
            <a:hueOff val="0"/>
            <a:satOff val="0"/>
            <a:lumOff val="0"/>
            <a:alphaOff val="0"/>
          </a:schemeClr>
        </a:solidFill>
        <a:ln w="9525" cap="flat" cmpd="sng" algn="ctr">
          <a:solidFill>
            <a:schemeClr val="dk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566B30-6577-4E26-BE97-1B9AA655E4CD}">
      <dsp:nvSpPr>
        <dsp:cNvPr id="0" name=""/>
        <dsp:cNvSpPr/>
      </dsp:nvSpPr>
      <dsp:spPr>
        <a:xfrm>
          <a:off x="1785" y="1596826"/>
          <a:ext cx="2175867" cy="870346"/>
        </a:xfrm>
        <a:prstGeom prst="chevron">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2017" tIns="44006" rIns="44006" bIns="44006" numCol="1" spcCol="1270" anchor="ctr" anchorCtr="0">
          <a:noAutofit/>
        </a:bodyPr>
        <a:lstStyle/>
        <a:p>
          <a:pPr marL="0" lvl="0" indent="0" algn="ctr" defTabSz="1466850" rtl="1">
            <a:lnSpc>
              <a:spcPct val="90000"/>
            </a:lnSpc>
            <a:spcBef>
              <a:spcPct val="0"/>
            </a:spcBef>
            <a:spcAft>
              <a:spcPct val="35000"/>
            </a:spcAft>
            <a:buNone/>
          </a:pPr>
          <a:r>
            <a:rPr lang="fa-IR" sz="3300" kern="1200" dirty="0" err="1">
              <a:cs typeface="B Titr" panose="00000700000000000000" pitchFamily="2" charset="-78"/>
            </a:rPr>
            <a:t>گوينده</a:t>
          </a:r>
          <a:endParaRPr lang="fa-IR" sz="3300" kern="1200" dirty="0"/>
        </a:p>
      </dsp:txBody>
      <dsp:txXfrm>
        <a:off x="436958" y="1596826"/>
        <a:ext cx="1305521" cy="870346"/>
      </dsp:txXfrm>
    </dsp:sp>
    <dsp:sp modelId="{99E3E947-12A8-45F7-AE8D-D6E71536BA56}">
      <dsp:nvSpPr>
        <dsp:cNvPr id="0" name=""/>
        <dsp:cNvSpPr/>
      </dsp:nvSpPr>
      <dsp:spPr>
        <a:xfrm>
          <a:off x="1960066" y="1596826"/>
          <a:ext cx="2175867" cy="870346"/>
        </a:xfrm>
        <a:prstGeom prst="chevron">
          <a:avLst/>
        </a:prstGeom>
        <a:solidFill>
          <a:schemeClr val="accent4">
            <a:hueOff val="5400000"/>
            <a:satOff val="23874"/>
            <a:lumOff val="3911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2017" tIns="44006" rIns="44006" bIns="44006" numCol="1" spcCol="1270" anchor="ctr" anchorCtr="0">
          <a:noAutofit/>
        </a:bodyPr>
        <a:lstStyle/>
        <a:p>
          <a:pPr marL="0" lvl="0" indent="0" algn="ctr" defTabSz="1466850" rtl="1">
            <a:lnSpc>
              <a:spcPct val="90000"/>
            </a:lnSpc>
            <a:spcBef>
              <a:spcPct val="0"/>
            </a:spcBef>
            <a:spcAft>
              <a:spcPct val="35000"/>
            </a:spcAft>
            <a:buNone/>
          </a:pPr>
          <a:r>
            <a:rPr lang="fa-IR" sz="3300" kern="1200" dirty="0">
              <a:cs typeface="B Titr" panose="00000700000000000000" pitchFamily="2" charset="-78"/>
            </a:rPr>
            <a:t>گفتار</a:t>
          </a:r>
          <a:endParaRPr lang="fa-IR" sz="3300" kern="1200" dirty="0"/>
        </a:p>
      </dsp:txBody>
      <dsp:txXfrm>
        <a:off x="2395239" y="1596826"/>
        <a:ext cx="1305521" cy="870346"/>
      </dsp:txXfrm>
    </dsp:sp>
    <dsp:sp modelId="{69439C11-7508-460F-92C1-788C426594EC}">
      <dsp:nvSpPr>
        <dsp:cNvPr id="0" name=""/>
        <dsp:cNvSpPr/>
      </dsp:nvSpPr>
      <dsp:spPr>
        <a:xfrm>
          <a:off x="3918346" y="1596826"/>
          <a:ext cx="2175867" cy="870346"/>
        </a:xfrm>
        <a:prstGeom prst="chevron">
          <a:avLst/>
        </a:prstGeom>
        <a:solidFill>
          <a:schemeClr val="accent4">
            <a:hueOff val="10800000"/>
            <a:satOff val="47747"/>
            <a:lumOff val="7823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2017" tIns="44006" rIns="44006" bIns="44006" numCol="1" spcCol="1270" anchor="ctr" anchorCtr="0">
          <a:noAutofit/>
        </a:bodyPr>
        <a:lstStyle/>
        <a:p>
          <a:pPr marL="0" lvl="0" indent="0" algn="ctr" defTabSz="1466850" rtl="1">
            <a:lnSpc>
              <a:spcPct val="90000"/>
            </a:lnSpc>
            <a:spcBef>
              <a:spcPct val="0"/>
            </a:spcBef>
            <a:spcAft>
              <a:spcPct val="35000"/>
            </a:spcAft>
            <a:buNone/>
          </a:pPr>
          <a:r>
            <a:rPr lang="fa-IR" sz="3300" kern="1200">
              <a:cs typeface="B Titr" panose="00000700000000000000" pitchFamily="2" charset="-78"/>
            </a:rPr>
            <a:t>مخاطب </a:t>
          </a:r>
          <a:endParaRPr lang="fa-IR" sz="3300" kern="1200" dirty="0"/>
        </a:p>
      </dsp:txBody>
      <dsp:txXfrm>
        <a:off x="4353519" y="1596826"/>
        <a:ext cx="1305521" cy="87034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F7E397-49C7-4854-836E-D205968FEAEF}">
      <dsp:nvSpPr>
        <dsp:cNvPr id="0" name=""/>
        <dsp:cNvSpPr/>
      </dsp:nvSpPr>
      <dsp:spPr>
        <a:xfrm>
          <a:off x="2053038" y="1322"/>
          <a:ext cx="541835" cy="5418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rtl="1">
            <a:lnSpc>
              <a:spcPct val="90000"/>
            </a:lnSpc>
            <a:spcBef>
              <a:spcPct val="0"/>
            </a:spcBef>
            <a:spcAft>
              <a:spcPct val="35000"/>
            </a:spcAft>
            <a:buNone/>
          </a:pPr>
          <a:r>
            <a:rPr lang="fa-IR" sz="1200" kern="1200" dirty="0">
              <a:cs typeface="B Titr" panose="00000700000000000000" pitchFamily="2" charset="-78"/>
            </a:rPr>
            <a:t>مخاطب</a:t>
          </a:r>
        </a:p>
      </dsp:txBody>
      <dsp:txXfrm>
        <a:off x="2053038" y="1322"/>
        <a:ext cx="541835" cy="541835"/>
      </dsp:txXfrm>
    </dsp:sp>
    <dsp:sp modelId="{B8CD9D4B-8D89-4F28-8D8D-EDDBACF95BD6}">
      <dsp:nvSpPr>
        <dsp:cNvPr id="0" name=""/>
        <dsp:cNvSpPr/>
      </dsp:nvSpPr>
      <dsp:spPr>
        <a:xfrm>
          <a:off x="359617" y="30016"/>
          <a:ext cx="2809157" cy="2809157"/>
        </a:xfrm>
        <a:prstGeom prst="circularArrow">
          <a:avLst>
            <a:gd name="adj1" fmla="val 3761"/>
            <a:gd name="adj2" fmla="val 234666"/>
            <a:gd name="adj3" fmla="val 19827694"/>
            <a:gd name="adj4" fmla="val 18604899"/>
            <a:gd name="adj5" fmla="val 4388"/>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F84122F-8B6B-41CE-AB44-845DDEA6F433}">
      <dsp:nvSpPr>
        <dsp:cNvPr id="0" name=""/>
        <dsp:cNvSpPr/>
      </dsp:nvSpPr>
      <dsp:spPr>
        <a:xfrm>
          <a:off x="2751048" y="876599"/>
          <a:ext cx="541835" cy="5418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rtl="1">
            <a:lnSpc>
              <a:spcPct val="90000"/>
            </a:lnSpc>
            <a:spcBef>
              <a:spcPct val="0"/>
            </a:spcBef>
            <a:spcAft>
              <a:spcPct val="35000"/>
            </a:spcAft>
            <a:buNone/>
          </a:pPr>
          <a:r>
            <a:rPr lang="fa-IR" sz="1200" kern="1200" dirty="0">
              <a:cs typeface="B Titr" panose="00000700000000000000" pitchFamily="2" charset="-78"/>
            </a:rPr>
            <a:t>محتوا</a:t>
          </a:r>
        </a:p>
      </dsp:txBody>
      <dsp:txXfrm>
        <a:off x="2751048" y="876599"/>
        <a:ext cx="541835" cy="541835"/>
      </dsp:txXfrm>
    </dsp:sp>
    <dsp:sp modelId="{12FF19C7-352C-46AE-A84F-5E01B3D7DB88}">
      <dsp:nvSpPr>
        <dsp:cNvPr id="0" name=""/>
        <dsp:cNvSpPr/>
      </dsp:nvSpPr>
      <dsp:spPr>
        <a:xfrm>
          <a:off x="359617" y="30016"/>
          <a:ext cx="2809157" cy="2809157"/>
        </a:xfrm>
        <a:prstGeom prst="circularArrow">
          <a:avLst>
            <a:gd name="adj1" fmla="val 3761"/>
            <a:gd name="adj2" fmla="val 234666"/>
            <a:gd name="adj3" fmla="val 1230808"/>
            <a:gd name="adj4" fmla="val 21556937"/>
            <a:gd name="adj5" fmla="val 4388"/>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35D5A0A-744E-4121-84C5-102B3C0DA98D}">
      <dsp:nvSpPr>
        <dsp:cNvPr id="0" name=""/>
        <dsp:cNvSpPr/>
      </dsp:nvSpPr>
      <dsp:spPr>
        <a:xfrm>
          <a:off x="2501931" y="1968051"/>
          <a:ext cx="541835" cy="5418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rtl="1">
            <a:lnSpc>
              <a:spcPct val="90000"/>
            </a:lnSpc>
            <a:spcBef>
              <a:spcPct val="0"/>
            </a:spcBef>
            <a:spcAft>
              <a:spcPct val="35000"/>
            </a:spcAft>
            <a:buNone/>
          </a:pPr>
          <a:r>
            <a:rPr lang="fa-IR" sz="1200" kern="1200" dirty="0">
              <a:cs typeface="B Titr" panose="00000700000000000000" pitchFamily="2" charset="-78"/>
            </a:rPr>
            <a:t>سازمان</a:t>
          </a:r>
        </a:p>
      </dsp:txBody>
      <dsp:txXfrm>
        <a:off x="2501931" y="1968051"/>
        <a:ext cx="541835" cy="541835"/>
      </dsp:txXfrm>
    </dsp:sp>
    <dsp:sp modelId="{9F5BB239-CD94-4BF7-8291-A26231F0A977}">
      <dsp:nvSpPr>
        <dsp:cNvPr id="0" name=""/>
        <dsp:cNvSpPr/>
      </dsp:nvSpPr>
      <dsp:spPr>
        <a:xfrm>
          <a:off x="359617" y="30016"/>
          <a:ext cx="2809157" cy="2809157"/>
        </a:xfrm>
        <a:prstGeom prst="circularArrow">
          <a:avLst>
            <a:gd name="adj1" fmla="val 3761"/>
            <a:gd name="adj2" fmla="val 234666"/>
            <a:gd name="adj3" fmla="val 4438011"/>
            <a:gd name="adj4" fmla="val 3307296"/>
            <a:gd name="adj5" fmla="val 4388"/>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BCDC0E9-8E46-49CE-A72C-30AE2CC74D4B}">
      <dsp:nvSpPr>
        <dsp:cNvPr id="0" name=""/>
        <dsp:cNvSpPr/>
      </dsp:nvSpPr>
      <dsp:spPr>
        <a:xfrm>
          <a:off x="1493278" y="2453793"/>
          <a:ext cx="541835" cy="5418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rtl="1">
            <a:lnSpc>
              <a:spcPct val="90000"/>
            </a:lnSpc>
            <a:spcBef>
              <a:spcPct val="0"/>
            </a:spcBef>
            <a:spcAft>
              <a:spcPct val="35000"/>
            </a:spcAft>
            <a:buNone/>
          </a:pPr>
          <a:r>
            <a:rPr lang="fa-IR" sz="1200" kern="1200" dirty="0">
              <a:cs typeface="B Titr" panose="00000700000000000000" pitchFamily="2" charset="-78"/>
            </a:rPr>
            <a:t>وسیله</a:t>
          </a:r>
        </a:p>
      </dsp:txBody>
      <dsp:txXfrm>
        <a:off x="1493278" y="2453793"/>
        <a:ext cx="541835" cy="541835"/>
      </dsp:txXfrm>
    </dsp:sp>
    <dsp:sp modelId="{083F4747-1FCF-46F3-B298-3B130D9FA39B}">
      <dsp:nvSpPr>
        <dsp:cNvPr id="0" name=""/>
        <dsp:cNvSpPr/>
      </dsp:nvSpPr>
      <dsp:spPr>
        <a:xfrm>
          <a:off x="359617" y="30016"/>
          <a:ext cx="2809157" cy="2809157"/>
        </a:xfrm>
        <a:prstGeom prst="circularArrow">
          <a:avLst>
            <a:gd name="adj1" fmla="val 3761"/>
            <a:gd name="adj2" fmla="val 234666"/>
            <a:gd name="adj3" fmla="val 7258038"/>
            <a:gd name="adj4" fmla="val 6127323"/>
            <a:gd name="adj5" fmla="val 4388"/>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AF8DC92-0D5C-407D-B1B6-8A80F4908D68}">
      <dsp:nvSpPr>
        <dsp:cNvPr id="0" name=""/>
        <dsp:cNvSpPr/>
      </dsp:nvSpPr>
      <dsp:spPr>
        <a:xfrm>
          <a:off x="484624" y="1968051"/>
          <a:ext cx="541835" cy="5418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rtl="1">
            <a:lnSpc>
              <a:spcPct val="90000"/>
            </a:lnSpc>
            <a:spcBef>
              <a:spcPct val="0"/>
            </a:spcBef>
            <a:spcAft>
              <a:spcPct val="35000"/>
            </a:spcAft>
            <a:buNone/>
          </a:pPr>
          <a:r>
            <a:rPr lang="fa-IR" sz="1200" kern="1200" dirty="0">
              <a:cs typeface="B Titr" panose="00000700000000000000" pitchFamily="2" charset="-78"/>
            </a:rPr>
            <a:t>ارائه</a:t>
          </a:r>
        </a:p>
      </dsp:txBody>
      <dsp:txXfrm>
        <a:off x="484624" y="1968051"/>
        <a:ext cx="541835" cy="541835"/>
      </dsp:txXfrm>
    </dsp:sp>
    <dsp:sp modelId="{250603F5-935F-41C0-B9E4-29F44005F2D7}">
      <dsp:nvSpPr>
        <dsp:cNvPr id="0" name=""/>
        <dsp:cNvSpPr/>
      </dsp:nvSpPr>
      <dsp:spPr>
        <a:xfrm>
          <a:off x="359617" y="30016"/>
          <a:ext cx="2809157" cy="2809157"/>
        </a:xfrm>
        <a:prstGeom prst="circularArrow">
          <a:avLst>
            <a:gd name="adj1" fmla="val 3761"/>
            <a:gd name="adj2" fmla="val 234666"/>
            <a:gd name="adj3" fmla="val 10608396"/>
            <a:gd name="adj4" fmla="val 9334526"/>
            <a:gd name="adj5" fmla="val 4388"/>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0C71E1C-0B51-43E3-BE33-444B84D28B98}">
      <dsp:nvSpPr>
        <dsp:cNvPr id="0" name=""/>
        <dsp:cNvSpPr/>
      </dsp:nvSpPr>
      <dsp:spPr>
        <a:xfrm>
          <a:off x="235507" y="876599"/>
          <a:ext cx="541835" cy="5418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rtl="1">
            <a:lnSpc>
              <a:spcPct val="90000"/>
            </a:lnSpc>
            <a:spcBef>
              <a:spcPct val="0"/>
            </a:spcBef>
            <a:spcAft>
              <a:spcPct val="35000"/>
            </a:spcAft>
            <a:buNone/>
          </a:pPr>
          <a:r>
            <a:rPr lang="fa-IR" sz="1200" kern="1200" dirty="0">
              <a:cs typeface="B Titr" panose="00000700000000000000" pitchFamily="2" charset="-78"/>
            </a:rPr>
            <a:t>ارزشیابی</a:t>
          </a:r>
        </a:p>
      </dsp:txBody>
      <dsp:txXfrm>
        <a:off x="235507" y="876599"/>
        <a:ext cx="541835" cy="541835"/>
      </dsp:txXfrm>
    </dsp:sp>
    <dsp:sp modelId="{D3D90B06-2496-4C18-AA5F-6DE177051360}">
      <dsp:nvSpPr>
        <dsp:cNvPr id="0" name=""/>
        <dsp:cNvSpPr/>
      </dsp:nvSpPr>
      <dsp:spPr>
        <a:xfrm>
          <a:off x="359617" y="30016"/>
          <a:ext cx="2809157" cy="2809157"/>
        </a:xfrm>
        <a:prstGeom prst="circularArrow">
          <a:avLst>
            <a:gd name="adj1" fmla="val 3761"/>
            <a:gd name="adj2" fmla="val 234666"/>
            <a:gd name="adj3" fmla="val 13560435"/>
            <a:gd name="adj4" fmla="val 12337640"/>
            <a:gd name="adj5" fmla="val 4388"/>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8965B86-DE3D-4153-ACAD-6CA0386B5E0C}">
      <dsp:nvSpPr>
        <dsp:cNvPr id="0" name=""/>
        <dsp:cNvSpPr/>
      </dsp:nvSpPr>
      <dsp:spPr>
        <a:xfrm>
          <a:off x="933517" y="1322"/>
          <a:ext cx="541835" cy="5418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rtl="1">
            <a:lnSpc>
              <a:spcPct val="90000"/>
            </a:lnSpc>
            <a:spcBef>
              <a:spcPct val="0"/>
            </a:spcBef>
            <a:spcAft>
              <a:spcPct val="35000"/>
            </a:spcAft>
            <a:buNone/>
          </a:pPr>
          <a:r>
            <a:rPr lang="fa-IR" sz="1200" kern="1200" dirty="0" err="1">
              <a:cs typeface="B Titr" panose="00000700000000000000" pitchFamily="2" charset="-78"/>
            </a:rPr>
            <a:t>هدف‌ها</a:t>
          </a:r>
          <a:endParaRPr lang="fa-IR" sz="1200" kern="1200" dirty="0">
            <a:cs typeface="B Titr" panose="00000700000000000000" pitchFamily="2" charset="-78"/>
          </a:endParaRPr>
        </a:p>
      </dsp:txBody>
      <dsp:txXfrm>
        <a:off x="933517" y="1322"/>
        <a:ext cx="541835" cy="541835"/>
      </dsp:txXfrm>
    </dsp:sp>
    <dsp:sp modelId="{33E41489-D203-487E-AA32-B93F883486FF}">
      <dsp:nvSpPr>
        <dsp:cNvPr id="0" name=""/>
        <dsp:cNvSpPr/>
      </dsp:nvSpPr>
      <dsp:spPr>
        <a:xfrm>
          <a:off x="359617" y="30016"/>
          <a:ext cx="2809157" cy="2809157"/>
        </a:xfrm>
        <a:prstGeom prst="circularArrow">
          <a:avLst>
            <a:gd name="adj1" fmla="val 3761"/>
            <a:gd name="adj2" fmla="val 234666"/>
            <a:gd name="adj3" fmla="val 16741587"/>
            <a:gd name="adj4" fmla="val 15423747"/>
            <a:gd name="adj5" fmla="val 4388"/>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defRPr>
            </a:lvl1pPr>
          </a:lstStyle>
          <a:p>
            <a:pPr>
              <a:defRPr/>
            </a:pPr>
            <a:endParaRPr lang="en-US"/>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defRPr>
            </a:lvl1pPr>
          </a:lstStyle>
          <a:p>
            <a:pPr>
              <a:defRPr/>
            </a:pPr>
            <a:endParaRPr lang="en-US"/>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pPr>
              <a:defRPr/>
            </a:pPr>
            <a:fld id="{A3E9F972-0F5A-4C54-BA51-8DFD14251CB1}" type="slidenum">
              <a:rPr lang="ar-SA" altLang="fa-IR"/>
              <a:pPr>
                <a:defRPr/>
              </a:pPr>
              <a:t>‹#›</a:t>
            </a:fld>
            <a:endParaRPr lang="en-US" altLang="fa-IR"/>
          </a:p>
        </p:txBody>
      </p:sp>
    </p:spTree>
    <p:extLst>
      <p:ext uri="{BB962C8B-B14F-4D97-AF65-F5344CB8AC3E}">
        <p14:creationId xmlns:p14="http://schemas.microsoft.com/office/powerpoint/2010/main" val="253457054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B8E95934-D36B-4FE5-964A-1B1DA43C19E5}" type="slidenum">
              <a:rPr lang="ar-SA" altLang="fa-IR" smtClean="0"/>
              <a:pPr>
                <a:spcBef>
                  <a:spcPct val="0"/>
                </a:spcBef>
              </a:pPr>
              <a:t>1</a:t>
            </a:fld>
            <a:endParaRPr lang="en-US" altLang="fa-IR"/>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a-IR" altLang="fa-IR"/>
          </a:p>
        </p:txBody>
      </p:sp>
    </p:spTree>
    <p:extLst>
      <p:ext uri="{BB962C8B-B14F-4D97-AF65-F5344CB8AC3E}">
        <p14:creationId xmlns:p14="http://schemas.microsoft.com/office/powerpoint/2010/main" val="32107228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BA1F9310-475F-4C29-B900-C63A2FADC2E7}" type="slidenum">
              <a:rPr lang="ar-SA" altLang="fa-IR" smtClean="0"/>
              <a:pPr>
                <a:spcBef>
                  <a:spcPct val="0"/>
                </a:spcBef>
              </a:pPr>
              <a:t>10</a:t>
            </a:fld>
            <a:endParaRPr lang="en-US" altLang="fa-I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a-IR" altLang="fa-IR"/>
          </a:p>
        </p:txBody>
      </p:sp>
    </p:spTree>
    <p:extLst>
      <p:ext uri="{BB962C8B-B14F-4D97-AF65-F5344CB8AC3E}">
        <p14:creationId xmlns:p14="http://schemas.microsoft.com/office/powerpoint/2010/main" val="40479228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E8EBE37A-4636-4642-BC38-733E56AD79FA}" type="slidenum">
              <a:rPr lang="ar-SA" altLang="fa-IR" smtClean="0"/>
              <a:pPr>
                <a:spcBef>
                  <a:spcPct val="0"/>
                </a:spcBef>
              </a:pPr>
              <a:t>11</a:t>
            </a:fld>
            <a:endParaRPr lang="en-US" altLang="fa-I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a-IR" altLang="fa-IR"/>
          </a:p>
        </p:txBody>
      </p:sp>
    </p:spTree>
    <p:extLst>
      <p:ext uri="{BB962C8B-B14F-4D97-AF65-F5344CB8AC3E}">
        <p14:creationId xmlns:p14="http://schemas.microsoft.com/office/powerpoint/2010/main" val="3517385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178DD1C5-6CE4-412F-B82C-A29CEA34036F}" type="slidenum">
              <a:rPr lang="ar-SA" altLang="fa-IR" smtClean="0"/>
              <a:pPr>
                <a:spcBef>
                  <a:spcPct val="0"/>
                </a:spcBef>
              </a:pPr>
              <a:t>12</a:t>
            </a:fld>
            <a:endParaRPr lang="en-US" altLang="fa-I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a-IR" altLang="fa-IR"/>
          </a:p>
        </p:txBody>
      </p:sp>
    </p:spTree>
    <p:extLst>
      <p:ext uri="{BB962C8B-B14F-4D97-AF65-F5344CB8AC3E}">
        <p14:creationId xmlns:p14="http://schemas.microsoft.com/office/powerpoint/2010/main" val="22408727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5A951A94-0AE4-47AD-BC55-DBC747A6F4AA}" type="slidenum">
              <a:rPr lang="ar-SA" altLang="fa-IR" smtClean="0"/>
              <a:pPr>
                <a:spcBef>
                  <a:spcPct val="0"/>
                </a:spcBef>
              </a:pPr>
              <a:t>13</a:t>
            </a:fld>
            <a:endParaRPr lang="en-US" altLang="fa-I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a-IR" altLang="fa-IR"/>
          </a:p>
        </p:txBody>
      </p:sp>
    </p:spTree>
    <p:extLst>
      <p:ext uri="{BB962C8B-B14F-4D97-AF65-F5344CB8AC3E}">
        <p14:creationId xmlns:p14="http://schemas.microsoft.com/office/powerpoint/2010/main" val="159722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58E1ADE6-2B17-4D5F-9DE7-DB8ED9179CFE}" type="slidenum">
              <a:rPr lang="ar-SA" altLang="fa-IR" smtClean="0"/>
              <a:pPr>
                <a:spcBef>
                  <a:spcPct val="0"/>
                </a:spcBef>
              </a:pPr>
              <a:t>14</a:t>
            </a:fld>
            <a:endParaRPr lang="en-US" altLang="fa-I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a-IR" altLang="fa-IR"/>
          </a:p>
        </p:txBody>
      </p:sp>
    </p:spTree>
    <p:extLst>
      <p:ext uri="{BB962C8B-B14F-4D97-AF65-F5344CB8AC3E}">
        <p14:creationId xmlns:p14="http://schemas.microsoft.com/office/powerpoint/2010/main" val="34026566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FA874EDB-E894-4D35-8D41-085C8332EDEB}" type="slidenum">
              <a:rPr lang="ar-SA" altLang="fa-IR" smtClean="0"/>
              <a:pPr>
                <a:spcBef>
                  <a:spcPct val="0"/>
                </a:spcBef>
              </a:pPr>
              <a:t>15</a:t>
            </a:fld>
            <a:endParaRPr lang="en-US" altLang="fa-I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a-IR" altLang="fa-IR"/>
          </a:p>
        </p:txBody>
      </p:sp>
    </p:spTree>
    <p:extLst>
      <p:ext uri="{BB962C8B-B14F-4D97-AF65-F5344CB8AC3E}">
        <p14:creationId xmlns:p14="http://schemas.microsoft.com/office/powerpoint/2010/main" val="28233467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F015FE1-FA98-495A-A495-611AE69ADD21}" type="slidenum">
              <a:rPr lang="ar-SA" altLang="fa-IR" smtClean="0"/>
              <a:pPr>
                <a:spcBef>
                  <a:spcPct val="0"/>
                </a:spcBef>
              </a:pPr>
              <a:t>16</a:t>
            </a:fld>
            <a:endParaRPr lang="en-US" altLang="fa-I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a-IR" altLang="fa-IR"/>
          </a:p>
        </p:txBody>
      </p:sp>
    </p:spTree>
    <p:extLst>
      <p:ext uri="{BB962C8B-B14F-4D97-AF65-F5344CB8AC3E}">
        <p14:creationId xmlns:p14="http://schemas.microsoft.com/office/powerpoint/2010/main" val="41444482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55694C45-33CD-4E32-BFE8-8B8461F7D5D0}" type="slidenum">
              <a:rPr lang="ar-SA" altLang="fa-IR" smtClean="0"/>
              <a:pPr>
                <a:spcBef>
                  <a:spcPct val="0"/>
                </a:spcBef>
              </a:pPr>
              <a:t>17</a:t>
            </a:fld>
            <a:endParaRPr lang="en-US" altLang="fa-I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a-IR" altLang="fa-IR"/>
          </a:p>
        </p:txBody>
      </p:sp>
    </p:spTree>
    <p:extLst>
      <p:ext uri="{BB962C8B-B14F-4D97-AF65-F5344CB8AC3E}">
        <p14:creationId xmlns:p14="http://schemas.microsoft.com/office/powerpoint/2010/main" val="18923725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89B3B1A1-AA97-491B-8E5C-D5D1F8523238}" type="slidenum">
              <a:rPr lang="ar-SA" altLang="fa-IR" smtClean="0"/>
              <a:pPr>
                <a:spcBef>
                  <a:spcPct val="0"/>
                </a:spcBef>
              </a:pPr>
              <a:t>18</a:t>
            </a:fld>
            <a:endParaRPr lang="en-US" altLang="fa-I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a-IR" altLang="fa-IR"/>
          </a:p>
        </p:txBody>
      </p:sp>
    </p:spTree>
    <p:extLst>
      <p:ext uri="{BB962C8B-B14F-4D97-AF65-F5344CB8AC3E}">
        <p14:creationId xmlns:p14="http://schemas.microsoft.com/office/powerpoint/2010/main" val="16607986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7E80779-5FD0-41B8-B577-82218F9D06A2}" type="slidenum">
              <a:rPr lang="ar-SA" altLang="fa-IR" smtClean="0"/>
              <a:pPr>
                <a:spcBef>
                  <a:spcPct val="0"/>
                </a:spcBef>
              </a:pPr>
              <a:t>19</a:t>
            </a:fld>
            <a:endParaRPr lang="en-US" altLang="fa-I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a-IR" altLang="fa-IR"/>
          </a:p>
        </p:txBody>
      </p:sp>
    </p:spTree>
    <p:extLst>
      <p:ext uri="{BB962C8B-B14F-4D97-AF65-F5344CB8AC3E}">
        <p14:creationId xmlns:p14="http://schemas.microsoft.com/office/powerpoint/2010/main" val="18760931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01C679F0-5C78-4FA2-9E5A-6DB549B40383}" type="slidenum">
              <a:rPr lang="ar-SA" altLang="fa-IR" smtClean="0"/>
              <a:pPr>
                <a:spcBef>
                  <a:spcPct val="0"/>
                </a:spcBef>
              </a:pPr>
              <a:t>2</a:t>
            </a:fld>
            <a:endParaRPr lang="en-US" altLang="fa-I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a-IR" altLang="fa-IR"/>
          </a:p>
        </p:txBody>
      </p:sp>
    </p:spTree>
    <p:extLst>
      <p:ext uri="{BB962C8B-B14F-4D97-AF65-F5344CB8AC3E}">
        <p14:creationId xmlns:p14="http://schemas.microsoft.com/office/powerpoint/2010/main" val="28596779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9D9704BA-52E3-4E44-88E0-5535F5C2CFC0}" type="slidenum">
              <a:rPr lang="ar-SA" altLang="fa-IR" smtClean="0"/>
              <a:pPr>
                <a:spcBef>
                  <a:spcPct val="0"/>
                </a:spcBef>
              </a:pPr>
              <a:t>20</a:t>
            </a:fld>
            <a:endParaRPr lang="en-US" altLang="fa-I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a-IR" altLang="fa-IR"/>
          </a:p>
        </p:txBody>
      </p:sp>
    </p:spTree>
    <p:extLst>
      <p:ext uri="{BB962C8B-B14F-4D97-AF65-F5344CB8AC3E}">
        <p14:creationId xmlns:p14="http://schemas.microsoft.com/office/powerpoint/2010/main" val="39055842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305B0333-4A0F-4CF5-9393-204200281238}" type="slidenum">
              <a:rPr lang="ar-SA" altLang="fa-IR" smtClean="0"/>
              <a:pPr>
                <a:spcBef>
                  <a:spcPct val="0"/>
                </a:spcBef>
              </a:pPr>
              <a:t>21</a:t>
            </a:fld>
            <a:endParaRPr lang="en-US" altLang="fa-I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a-IR" altLang="fa-IR"/>
          </a:p>
        </p:txBody>
      </p:sp>
    </p:spTree>
    <p:extLst>
      <p:ext uri="{BB962C8B-B14F-4D97-AF65-F5344CB8AC3E}">
        <p14:creationId xmlns:p14="http://schemas.microsoft.com/office/powerpoint/2010/main" val="24677011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0AE41400-A395-401C-8688-A591F2D8FDEC}" type="slidenum">
              <a:rPr lang="ar-SA" altLang="fa-IR" smtClean="0"/>
              <a:pPr>
                <a:spcBef>
                  <a:spcPct val="0"/>
                </a:spcBef>
              </a:pPr>
              <a:t>22</a:t>
            </a:fld>
            <a:endParaRPr lang="en-US" altLang="fa-I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a-IR" altLang="fa-IR"/>
          </a:p>
        </p:txBody>
      </p:sp>
    </p:spTree>
    <p:extLst>
      <p:ext uri="{BB962C8B-B14F-4D97-AF65-F5344CB8AC3E}">
        <p14:creationId xmlns:p14="http://schemas.microsoft.com/office/powerpoint/2010/main" val="35622354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2AE4065B-58EA-451F-81F5-4979C3122B2D}" type="slidenum">
              <a:rPr lang="ar-SA" altLang="fa-IR" smtClean="0"/>
              <a:pPr>
                <a:spcBef>
                  <a:spcPct val="0"/>
                </a:spcBef>
              </a:pPr>
              <a:t>23</a:t>
            </a:fld>
            <a:endParaRPr lang="en-US" altLang="fa-I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a-IR" altLang="fa-IR"/>
          </a:p>
        </p:txBody>
      </p:sp>
    </p:spTree>
    <p:extLst>
      <p:ext uri="{BB962C8B-B14F-4D97-AF65-F5344CB8AC3E}">
        <p14:creationId xmlns:p14="http://schemas.microsoft.com/office/powerpoint/2010/main" val="27980754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8383CBF7-9C8F-4A85-9008-67223F9F7BF6}" type="slidenum">
              <a:rPr lang="ar-SA" altLang="fa-IR" smtClean="0"/>
              <a:pPr>
                <a:spcBef>
                  <a:spcPct val="0"/>
                </a:spcBef>
              </a:pPr>
              <a:t>24</a:t>
            </a:fld>
            <a:endParaRPr lang="en-US" altLang="fa-I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a-IR" altLang="fa-IR"/>
          </a:p>
        </p:txBody>
      </p:sp>
    </p:spTree>
    <p:extLst>
      <p:ext uri="{BB962C8B-B14F-4D97-AF65-F5344CB8AC3E}">
        <p14:creationId xmlns:p14="http://schemas.microsoft.com/office/powerpoint/2010/main" val="18648293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9013E512-2026-4CAE-BBD6-9A27ED902E83}" type="slidenum">
              <a:rPr lang="ar-SA" altLang="fa-IR" smtClean="0"/>
              <a:pPr>
                <a:spcBef>
                  <a:spcPct val="0"/>
                </a:spcBef>
              </a:pPr>
              <a:t>25</a:t>
            </a:fld>
            <a:endParaRPr lang="en-US" altLang="fa-I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a-IR" altLang="fa-IR"/>
          </a:p>
        </p:txBody>
      </p:sp>
    </p:spTree>
    <p:extLst>
      <p:ext uri="{BB962C8B-B14F-4D97-AF65-F5344CB8AC3E}">
        <p14:creationId xmlns:p14="http://schemas.microsoft.com/office/powerpoint/2010/main" val="29125456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996B610D-557D-4766-8FCE-23624C6257E7}" type="slidenum">
              <a:rPr lang="ar-SA" altLang="fa-IR" smtClean="0"/>
              <a:pPr>
                <a:spcBef>
                  <a:spcPct val="0"/>
                </a:spcBef>
              </a:pPr>
              <a:t>26</a:t>
            </a:fld>
            <a:endParaRPr lang="en-US" altLang="fa-IR"/>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a-IR" altLang="fa-IR"/>
          </a:p>
        </p:txBody>
      </p:sp>
    </p:spTree>
    <p:extLst>
      <p:ext uri="{BB962C8B-B14F-4D97-AF65-F5344CB8AC3E}">
        <p14:creationId xmlns:p14="http://schemas.microsoft.com/office/powerpoint/2010/main" val="34571314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2083D11E-AF95-4C9D-BC53-A2B5155B9E2D}" type="slidenum">
              <a:rPr lang="ar-SA" altLang="fa-IR" smtClean="0"/>
              <a:pPr>
                <a:spcBef>
                  <a:spcPct val="0"/>
                </a:spcBef>
              </a:pPr>
              <a:t>29</a:t>
            </a:fld>
            <a:endParaRPr lang="en-US" altLang="fa-IR"/>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a-IR" altLang="fa-IR"/>
          </a:p>
        </p:txBody>
      </p:sp>
    </p:spTree>
    <p:extLst>
      <p:ext uri="{BB962C8B-B14F-4D97-AF65-F5344CB8AC3E}">
        <p14:creationId xmlns:p14="http://schemas.microsoft.com/office/powerpoint/2010/main" val="12886406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A080BE31-7091-4237-95B6-077CA4E68833}" type="slidenum">
              <a:rPr lang="ar-SA" altLang="fa-IR" smtClean="0"/>
              <a:pPr>
                <a:spcBef>
                  <a:spcPct val="0"/>
                </a:spcBef>
              </a:pPr>
              <a:t>30</a:t>
            </a:fld>
            <a:endParaRPr lang="en-US" altLang="fa-IR"/>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a-IR" altLang="fa-IR"/>
          </a:p>
        </p:txBody>
      </p:sp>
    </p:spTree>
    <p:extLst>
      <p:ext uri="{BB962C8B-B14F-4D97-AF65-F5344CB8AC3E}">
        <p14:creationId xmlns:p14="http://schemas.microsoft.com/office/powerpoint/2010/main" val="28029348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D6AD9DAA-AA17-4044-A011-2DC1DA4A12F9}" type="slidenum">
              <a:rPr lang="ar-SA" altLang="fa-IR" smtClean="0"/>
              <a:pPr>
                <a:spcBef>
                  <a:spcPct val="0"/>
                </a:spcBef>
              </a:pPr>
              <a:t>31</a:t>
            </a:fld>
            <a:endParaRPr lang="en-US" altLang="fa-IR"/>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a-IR" altLang="fa-IR"/>
          </a:p>
        </p:txBody>
      </p:sp>
    </p:spTree>
    <p:extLst>
      <p:ext uri="{BB962C8B-B14F-4D97-AF65-F5344CB8AC3E}">
        <p14:creationId xmlns:p14="http://schemas.microsoft.com/office/powerpoint/2010/main" val="27707245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E2B20B39-8D37-435D-88C1-0CD8257809F0}" type="slidenum">
              <a:rPr lang="ar-SA" altLang="fa-IR" smtClean="0"/>
              <a:pPr>
                <a:spcBef>
                  <a:spcPct val="0"/>
                </a:spcBef>
              </a:pPr>
              <a:t>3</a:t>
            </a:fld>
            <a:endParaRPr lang="en-US" altLang="fa-I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a-IR" altLang="fa-IR"/>
          </a:p>
        </p:txBody>
      </p:sp>
    </p:spTree>
    <p:extLst>
      <p:ext uri="{BB962C8B-B14F-4D97-AF65-F5344CB8AC3E}">
        <p14:creationId xmlns:p14="http://schemas.microsoft.com/office/powerpoint/2010/main" val="5657453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4385E06F-FC90-4F95-BEBD-043D2E2D4F8C}" type="slidenum">
              <a:rPr lang="ar-SA" altLang="fa-IR" smtClean="0"/>
              <a:pPr>
                <a:spcBef>
                  <a:spcPct val="0"/>
                </a:spcBef>
              </a:pPr>
              <a:t>33</a:t>
            </a:fld>
            <a:endParaRPr lang="en-US" altLang="fa-I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a-IR" altLang="fa-IR"/>
          </a:p>
        </p:txBody>
      </p:sp>
    </p:spTree>
    <p:extLst>
      <p:ext uri="{BB962C8B-B14F-4D97-AF65-F5344CB8AC3E}">
        <p14:creationId xmlns:p14="http://schemas.microsoft.com/office/powerpoint/2010/main" val="22722940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F5B98F9A-3E5E-4C23-ADD2-DA8B7B7EE6AF}" type="slidenum">
              <a:rPr lang="ar-SA" altLang="fa-IR" smtClean="0"/>
              <a:pPr>
                <a:spcBef>
                  <a:spcPct val="0"/>
                </a:spcBef>
              </a:pPr>
              <a:t>34</a:t>
            </a:fld>
            <a:endParaRPr lang="en-US" altLang="fa-IR"/>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a-IR" altLang="fa-IR"/>
          </a:p>
        </p:txBody>
      </p:sp>
    </p:spTree>
    <p:extLst>
      <p:ext uri="{BB962C8B-B14F-4D97-AF65-F5344CB8AC3E}">
        <p14:creationId xmlns:p14="http://schemas.microsoft.com/office/powerpoint/2010/main" val="37023077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4821F15D-4BDB-4D5B-81E6-61FAB095AA76}" type="slidenum">
              <a:rPr lang="ar-SA" altLang="fa-IR" smtClean="0"/>
              <a:pPr>
                <a:spcBef>
                  <a:spcPct val="0"/>
                </a:spcBef>
              </a:pPr>
              <a:t>35</a:t>
            </a:fld>
            <a:endParaRPr lang="en-US" altLang="fa-IR"/>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a-IR" altLang="fa-IR"/>
          </a:p>
        </p:txBody>
      </p:sp>
    </p:spTree>
    <p:extLst>
      <p:ext uri="{BB962C8B-B14F-4D97-AF65-F5344CB8AC3E}">
        <p14:creationId xmlns:p14="http://schemas.microsoft.com/office/powerpoint/2010/main" val="23791120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507CF69E-F853-44B9-9A8C-41F89421C0D2}" type="slidenum">
              <a:rPr lang="ar-SA" altLang="fa-IR" smtClean="0"/>
              <a:pPr>
                <a:spcBef>
                  <a:spcPct val="0"/>
                </a:spcBef>
              </a:pPr>
              <a:t>36</a:t>
            </a:fld>
            <a:endParaRPr lang="en-US" altLang="fa-I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a-IR" altLang="fa-IR"/>
          </a:p>
        </p:txBody>
      </p:sp>
    </p:spTree>
    <p:extLst>
      <p:ext uri="{BB962C8B-B14F-4D97-AF65-F5344CB8AC3E}">
        <p14:creationId xmlns:p14="http://schemas.microsoft.com/office/powerpoint/2010/main" val="186080027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5E88C7E9-8D0F-44EF-82FA-6BC8C237B429}" type="slidenum">
              <a:rPr lang="ar-SA" altLang="fa-IR" smtClean="0"/>
              <a:pPr>
                <a:spcBef>
                  <a:spcPct val="0"/>
                </a:spcBef>
              </a:pPr>
              <a:t>38</a:t>
            </a:fld>
            <a:endParaRPr lang="en-US" altLang="fa-I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a-IR" altLang="fa-IR"/>
          </a:p>
        </p:txBody>
      </p:sp>
    </p:spTree>
    <p:extLst>
      <p:ext uri="{BB962C8B-B14F-4D97-AF65-F5344CB8AC3E}">
        <p14:creationId xmlns:p14="http://schemas.microsoft.com/office/powerpoint/2010/main" val="412006319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9B8F0AF6-6E08-4B6B-A200-992B2A86DEE7}" type="slidenum">
              <a:rPr lang="ar-SA" altLang="fa-IR" smtClean="0"/>
              <a:pPr>
                <a:spcBef>
                  <a:spcPct val="0"/>
                </a:spcBef>
              </a:pPr>
              <a:t>39</a:t>
            </a:fld>
            <a:endParaRPr lang="en-US" altLang="fa-IR"/>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a-IR" altLang="fa-IR"/>
          </a:p>
        </p:txBody>
      </p:sp>
    </p:spTree>
    <p:extLst>
      <p:ext uri="{BB962C8B-B14F-4D97-AF65-F5344CB8AC3E}">
        <p14:creationId xmlns:p14="http://schemas.microsoft.com/office/powerpoint/2010/main" val="31876768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E582425A-217B-41CE-A411-0F808DA61AD6}" type="slidenum">
              <a:rPr lang="ar-SA" altLang="fa-IR" smtClean="0"/>
              <a:pPr>
                <a:spcBef>
                  <a:spcPct val="0"/>
                </a:spcBef>
              </a:pPr>
              <a:t>4</a:t>
            </a:fld>
            <a:endParaRPr lang="en-US" altLang="fa-I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a-IR" altLang="fa-IR"/>
          </a:p>
        </p:txBody>
      </p:sp>
    </p:spTree>
    <p:extLst>
      <p:ext uri="{BB962C8B-B14F-4D97-AF65-F5344CB8AC3E}">
        <p14:creationId xmlns:p14="http://schemas.microsoft.com/office/powerpoint/2010/main" val="34712590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ADA1DA96-6F29-4EE0-B647-4601C7905EB3}" type="slidenum">
              <a:rPr lang="ar-SA" altLang="fa-IR" smtClean="0"/>
              <a:pPr>
                <a:spcBef>
                  <a:spcPct val="0"/>
                </a:spcBef>
              </a:pPr>
              <a:t>5</a:t>
            </a:fld>
            <a:endParaRPr lang="en-US" altLang="fa-I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a-IR" altLang="fa-IR"/>
          </a:p>
        </p:txBody>
      </p:sp>
    </p:spTree>
    <p:extLst>
      <p:ext uri="{BB962C8B-B14F-4D97-AF65-F5344CB8AC3E}">
        <p14:creationId xmlns:p14="http://schemas.microsoft.com/office/powerpoint/2010/main" val="8035148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5A945684-CCAB-401E-8D8C-AF3C8B247B24}" type="slidenum">
              <a:rPr lang="ar-SA" altLang="fa-IR" smtClean="0"/>
              <a:pPr>
                <a:spcBef>
                  <a:spcPct val="0"/>
                </a:spcBef>
              </a:pPr>
              <a:t>6</a:t>
            </a:fld>
            <a:endParaRPr lang="en-US" altLang="fa-I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a-IR" altLang="fa-IR"/>
          </a:p>
        </p:txBody>
      </p:sp>
    </p:spTree>
    <p:extLst>
      <p:ext uri="{BB962C8B-B14F-4D97-AF65-F5344CB8AC3E}">
        <p14:creationId xmlns:p14="http://schemas.microsoft.com/office/powerpoint/2010/main" val="34746451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21FEAA8B-2984-4FAA-97CF-161F90EDE322}" type="slidenum">
              <a:rPr lang="ar-SA" altLang="fa-IR" smtClean="0"/>
              <a:pPr>
                <a:spcBef>
                  <a:spcPct val="0"/>
                </a:spcBef>
              </a:pPr>
              <a:t>7</a:t>
            </a:fld>
            <a:endParaRPr lang="en-US" altLang="fa-I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a-IR" altLang="fa-IR"/>
          </a:p>
        </p:txBody>
      </p:sp>
    </p:spTree>
    <p:extLst>
      <p:ext uri="{BB962C8B-B14F-4D97-AF65-F5344CB8AC3E}">
        <p14:creationId xmlns:p14="http://schemas.microsoft.com/office/powerpoint/2010/main" val="4749869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7D44E35E-C2BB-4FCE-823F-BBA366FEE30C}" type="slidenum">
              <a:rPr lang="ar-SA" altLang="fa-IR" smtClean="0"/>
              <a:pPr>
                <a:spcBef>
                  <a:spcPct val="0"/>
                </a:spcBef>
              </a:pPr>
              <a:t>8</a:t>
            </a:fld>
            <a:endParaRPr lang="en-US" altLang="fa-I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a-IR" altLang="fa-IR"/>
          </a:p>
        </p:txBody>
      </p:sp>
    </p:spTree>
    <p:extLst>
      <p:ext uri="{BB962C8B-B14F-4D97-AF65-F5344CB8AC3E}">
        <p14:creationId xmlns:p14="http://schemas.microsoft.com/office/powerpoint/2010/main" val="24356996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F822C26-4284-459B-89AC-FAE92922AA3C}" type="slidenum">
              <a:rPr lang="ar-SA" altLang="fa-IR" smtClean="0"/>
              <a:pPr>
                <a:spcBef>
                  <a:spcPct val="0"/>
                </a:spcBef>
              </a:pPr>
              <a:t>9</a:t>
            </a:fld>
            <a:endParaRPr lang="en-US" altLang="fa-I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a-IR" altLang="fa-IR"/>
          </a:p>
        </p:txBody>
      </p:sp>
    </p:spTree>
    <p:extLst>
      <p:ext uri="{BB962C8B-B14F-4D97-AF65-F5344CB8AC3E}">
        <p14:creationId xmlns:p14="http://schemas.microsoft.com/office/powerpoint/2010/main" val="8099952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222625" y="304800"/>
            <a:ext cx="11909425" cy="4724400"/>
            <a:chOff x="-2030" y="192"/>
            <a:chExt cx="7502" cy="2976"/>
          </a:xfrm>
        </p:grpSpPr>
        <p:sp>
          <p:nvSpPr>
            <p:cNvPr id="5" name="Line 3"/>
            <p:cNvSpPr>
              <a:spLocks noChangeShapeType="1"/>
            </p:cNvSpPr>
            <p:nvPr/>
          </p:nvSpPr>
          <p:spPr bwMode="auto">
            <a:xfrm>
              <a:off x="912" y="1584"/>
              <a:ext cx="456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6" name="AutoShape 4"/>
            <p:cNvSpPr>
              <a:spLocks noChangeArrowheads="1"/>
            </p:cNvSpPr>
            <p:nvPr/>
          </p:nvSpPr>
          <p:spPr bwMode="auto">
            <a:xfrm>
              <a:off x="-1584" y="864"/>
              <a:ext cx="2304" cy="2304"/>
            </a:xfrm>
            <a:custGeom>
              <a:avLst/>
              <a:gdLst>
                <a:gd name="T0" fmla="*/ 1587 w 64000"/>
                <a:gd name="T1" fmla="*/ 85 h 64000"/>
                <a:gd name="T2" fmla="*/ 2304 w 64000"/>
                <a:gd name="T3" fmla="*/ 1152 h 64000"/>
                <a:gd name="T4" fmla="*/ 1587 w 64000"/>
                <a:gd name="T5" fmla="*/ 2219 h 64000"/>
                <a:gd name="T6" fmla="*/ 1587 w 64000"/>
                <a:gd name="T7" fmla="*/ 2219 h 64000"/>
                <a:gd name="T8" fmla="*/ 1587 w 64000"/>
                <a:gd name="T9" fmla="*/ 2219 h 64000"/>
                <a:gd name="T10" fmla="*/ 1587 w 64000"/>
                <a:gd name="T11" fmla="*/ 2219 h 64000"/>
                <a:gd name="T12" fmla="*/ 1587 w 64000"/>
                <a:gd name="T13" fmla="*/ 85 h 64000"/>
                <a:gd name="T14" fmla="*/ 1587 w 64000"/>
                <a:gd name="T15" fmla="*/ 85 h 64000"/>
                <a:gd name="T16" fmla="*/ 1587 w 64000"/>
                <a:gd name="T17" fmla="*/ 85 h 64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44083 w 64000"/>
                <a:gd name="T28" fmla="*/ -29639 h 64000"/>
                <a:gd name="T29" fmla="*/ 44083 w 64000"/>
                <a:gd name="T30" fmla="*/ 29639 h 64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000" h="64000">
                  <a:moveTo>
                    <a:pt x="44083" y="2368"/>
                  </a:moveTo>
                  <a:cubicBezTo>
                    <a:pt x="56127" y="7280"/>
                    <a:pt x="64000" y="18993"/>
                    <a:pt x="64000" y="32000"/>
                  </a:cubicBezTo>
                  <a:cubicBezTo>
                    <a:pt x="64000" y="45006"/>
                    <a:pt x="56127" y="56719"/>
                    <a:pt x="44083" y="61631"/>
                  </a:cubicBezTo>
                  <a:cubicBezTo>
                    <a:pt x="44082" y="61631"/>
                    <a:pt x="44082" y="61631"/>
                    <a:pt x="44082" y="61631"/>
                  </a:cubicBezTo>
                  <a:lnTo>
                    <a:pt x="44083" y="61632"/>
                  </a:lnTo>
                  <a:lnTo>
                    <a:pt x="44083" y="2368"/>
                  </a:lnTo>
                  <a:lnTo>
                    <a:pt x="44082" y="2368"/>
                  </a:lnTo>
                  <a:cubicBezTo>
                    <a:pt x="44082" y="2368"/>
                    <a:pt x="44082" y="2368"/>
                    <a:pt x="44083" y="2368"/>
                  </a:cubicBez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7" name="AutoShape 5"/>
            <p:cNvSpPr>
              <a:spLocks noChangeArrowheads="1"/>
            </p:cNvSpPr>
            <p:nvPr/>
          </p:nvSpPr>
          <p:spPr bwMode="auto">
            <a:xfrm>
              <a:off x="-2030" y="192"/>
              <a:ext cx="2544" cy="2544"/>
            </a:xfrm>
            <a:custGeom>
              <a:avLst/>
              <a:gdLst>
                <a:gd name="T0" fmla="*/ 2027 w 64000"/>
                <a:gd name="T1" fmla="*/ 248 h 64000"/>
                <a:gd name="T2" fmla="*/ 2544 w 64000"/>
                <a:gd name="T3" fmla="*/ 1272 h 64000"/>
                <a:gd name="T4" fmla="*/ 2027 w 64000"/>
                <a:gd name="T5" fmla="*/ 2296 h 64000"/>
                <a:gd name="T6" fmla="*/ 2027 w 64000"/>
                <a:gd name="T7" fmla="*/ 2296 h 64000"/>
                <a:gd name="T8" fmla="*/ 2027 w 64000"/>
                <a:gd name="T9" fmla="*/ 2296 h 64000"/>
                <a:gd name="T10" fmla="*/ 2027 w 64000"/>
                <a:gd name="T11" fmla="*/ 2296 h 64000"/>
                <a:gd name="T12" fmla="*/ 2027 w 64000"/>
                <a:gd name="T13" fmla="*/ 248 h 64000"/>
                <a:gd name="T14" fmla="*/ 2027 w 64000"/>
                <a:gd name="T15" fmla="*/ 248 h 64000"/>
                <a:gd name="T16" fmla="*/ 2027 w 64000"/>
                <a:gd name="T17" fmla="*/ 248 h 64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50994 w 64000"/>
                <a:gd name="T28" fmla="*/ -25761 h 64000"/>
                <a:gd name="T29" fmla="*/ 50994 w 64000"/>
                <a:gd name="T30" fmla="*/ 25761 h 64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000" h="64000">
                  <a:moveTo>
                    <a:pt x="50994" y="6246"/>
                  </a:moveTo>
                  <a:cubicBezTo>
                    <a:pt x="59172" y="12279"/>
                    <a:pt x="64000" y="21837"/>
                    <a:pt x="64000" y="32000"/>
                  </a:cubicBezTo>
                  <a:cubicBezTo>
                    <a:pt x="64000" y="42162"/>
                    <a:pt x="59172" y="51720"/>
                    <a:pt x="50994" y="57753"/>
                  </a:cubicBezTo>
                  <a:cubicBezTo>
                    <a:pt x="50993" y="57753"/>
                    <a:pt x="50993" y="57753"/>
                    <a:pt x="50993" y="57753"/>
                  </a:cubicBezTo>
                  <a:lnTo>
                    <a:pt x="50994" y="57754"/>
                  </a:lnTo>
                  <a:lnTo>
                    <a:pt x="50994" y="6246"/>
                  </a:lnTo>
                  <a:lnTo>
                    <a:pt x="50993" y="6246"/>
                  </a:lnTo>
                  <a:cubicBezTo>
                    <a:pt x="50993" y="6246"/>
                    <a:pt x="50993" y="6246"/>
                    <a:pt x="50994" y="6246"/>
                  </a:cubicBezTo>
                  <a:close/>
                </a:path>
              </a:pathLst>
            </a:cu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grpSp>
      <p:sp>
        <p:nvSpPr>
          <p:cNvPr id="8" name="Rectangle 11"/>
          <p:cNvSpPr>
            <a:spLocks noChangeArrowheads="1"/>
          </p:cNvSpPr>
          <p:nvPr userDrawn="1"/>
        </p:nvSpPr>
        <p:spPr bwMode="auto">
          <a:xfrm>
            <a:off x="0" y="0"/>
            <a:ext cx="9144000" cy="1219200"/>
          </a:xfrm>
          <a:prstGeom prst="rect">
            <a:avLst/>
          </a:prstGeom>
          <a:gradFill rotWithShape="1">
            <a:gsLst>
              <a:gs pos="0">
                <a:srgbClr val="99CCFF"/>
              </a:gs>
              <a:gs pos="100000">
                <a:srgbClr val="759CC3"/>
              </a:gs>
            </a:gsLst>
            <a:lin ang="0" scaled="1"/>
          </a:gradFill>
          <a:ln w="25400">
            <a:solidFill>
              <a:srgbClr val="FFCC00"/>
            </a:solidFill>
            <a:miter lim="800000"/>
            <a:headEnd/>
            <a:tailEnd/>
          </a:ln>
        </p:spPr>
        <p:txBody>
          <a:bodyPr wrap="none" anchor="ctr"/>
          <a:lstStyle>
            <a:lvl1pPr>
              <a:defRPr sz="1600">
                <a:solidFill>
                  <a:schemeClr val="tx1"/>
                </a:solidFill>
                <a:latin typeface="Verdana" panose="020B0604030504040204" pitchFamily="34" charset="0"/>
                <a:cs typeface="Arial" panose="020B0604020202020204" pitchFamily="34" charset="0"/>
              </a:defRPr>
            </a:lvl1pPr>
            <a:lvl2pPr marL="742950" indent="-285750">
              <a:defRPr sz="1600">
                <a:solidFill>
                  <a:schemeClr val="tx1"/>
                </a:solidFill>
                <a:latin typeface="Verdana" panose="020B0604030504040204" pitchFamily="34" charset="0"/>
                <a:cs typeface="Arial" panose="020B0604020202020204" pitchFamily="34" charset="0"/>
              </a:defRPr>
            </a:lvl2pPr>
            <a:lvl3pPr marL="1143000" indent="-228600">
              <a:defRPr sz="1600">
                <a:solidFill>
                  <a:schemeClr val="tx1"/>
                </a:solidFill>
                <a:latin typeface="Verdana" panose="020B0604030504040204" pitchFamily="34" charset="0"/>
                <a:cs typeface="Arial" panose="020B0604020202020204" pitchFamily="34" charset="0"/>
              </a:defRPr>
            </a:lvl3pPr>
            <a:lvl4pPr marL="1600200" indent="-228600">
              <a:defRPr sz="1600">
                <a:solidFill>
                  <a:schemeClr val="tx1"/>
                </a:solidFill>
                <a:latin typeface="Verdana" panose="020B0604030504040204" pitchFamily="34" charset="0"/>
                <a:cs typeface="Arial" panose="020B0604020202020204" pitchFamily="34" charset="0"/>
              </a:defRPr>
            </a:lvl4pPr>
            <a:lvl5pPr marL="2057400" indent="-228600">
              <a:defRPr sz="1600">
                <a:solidFill>
                  <a:schemeClr val="tx1"/>
                </a:solidFill>
                <a:latin typeface="Verdan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sz="1600">
                <a:solidFill>
                  <a:schemeClr val="tx1"/>
                </a:solidFill>
                <a:latin typeface="Verdan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sz="1600">
                <a:solidFill>
                  <a:schemeClr val="tx1"/>
                </a:solidFill>
                <a:latin typeface="Verdan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sz="1600">
                <a:solidFill>
                  <a:schemeClr val="tx1"/>
                </a:solidFill>
                <a:latin typeface="Verdan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sz="1600">
                <a:solidFill>
                  <a:schemeClr val="tx1"/>
                </a:solidFill>
                <a:latin typeface="Verdana" panose="020B0604030504040204" pitchFamily="34" charset="0"/>
                <a:cs typeface="Arial" panose="020B0604020202020204" pitchFamily="34" charset="0"/>
              </a:defRPr>
            </a:lvl9pPr>
          </a:lstStyle>
          <a:p>
            <a:pPr eaLnBrk="1" hangingPunct="1">
              <a:defRPr/>
            </a:pPr>
            <a:endParaRPr lang="fa-IR"/>
          </a:p>
        </p:txBody>
      </p:sp>
      <p:pic>
        <p:nvPicPr>
          <p:cNvPr id="9" name="Picture 12" descr="Arm_pnu"/>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74650" y="106363"/>
            <a:ext cx="77152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AutoShape 13"/>
          <p:cNvSpPr>
            <a:spLocks noChangeArrowheads="1"/>
          </p:cNvSpPr>
          <p:nvPr userDrawn="1"/>
        </p:nvSpPr>
        <p:spPr bwMode="auto">
          <a:xfrm>
            <a:off x="4114800" y="533400"/>
            <a:ext cx="4724400" cy="762000"/>
          </a:xfrm>
          <a:prstGeom prst="roundRect">
            <a:avLst>
              <a:gd name="adj" fmla="val 16667"/>
            </a:avLst>
          </a:prstGeom>
          <a:gradFill rotWithShape="1">
            <a:gsLst>
              <a:gs pos="0">
                <a:schemeClr val="accent1">
                  <a:gamma/>
                  <a:tint val="73725"/>
                  <a:invGamma/>
                </a:schemeClr>
              </a:gs>
              <a:gs pos="100000">
                <a:schemeClr val="accent1">
                  <a:alpha val="91000"/>
                </a:schemeClr>
              </a:gs>
            </a:gsLst>
            <a:path path="shape">
              <a:fillToRect l="50000" t="50000" r="50000" b="50000"/>
            </a:path>
          </a:gradFill>
          <a:ln w="25400">
            <a:solidFill>
              <a:srgbClr val="FFCC00"/>
            </a:solidFill>
            <a:round/>
            <a:headEnd/>
            <a:tailEnd/>
          </a:ln>
          <a:effectLst/>
        </p:spPr>
        <p:txBody>
          <a:bodyPr wrap="none" anchor="ctr"/>
          <a:lstStyle/>
          <a:p>
            <a:pPr eaLnBrk="1" hangingPunct="1">
              <a:defRPr/>
            </a:pPr>
            <a:endParaRPr lang="fa-IR"/>
          </a:p>
        </p:txBody>
      </p:sp>
      <p:sp>
        <p:nvSpPr>
          <p:cNvPr id="574470" name="Rectangle 6"/>
          <p:cNvSpPr>
            <a:spLocks noGrp="1" noChangeArrowheads="1"/>
          </p:cNvSpPr>
          <p:nvPr>
            <p:ph type="ctrTitle"/>
          </p:nvPr>
        </p:nvSpPr>
        <p:spPr>
          <a:xfrm>
            <a:off x="1443038" y="985838"/>
            <a:ext cx="7239000" cy="1444625"/>
          </a:xfrm>
        </p:spPr>
        <p:txBody>
          <a:bodyPr/>
          <a:lstStyle>
            <a:lvl1pPr>
              <a:defRPr sz="4000"/>
            </a:lvl1pPr>
          </a:lstStyle>
          <a:p>
            <a:r>
              <a:rPr lang="en-US"/>
              <a:t>Click to edit Master title style</a:t>
            </a:r>
          </a:p>
        </p:txBody>
      </p:sp>
      <p:sp>
        <p:nvSpPr>
          <p:cNvPr id="574471" name="Rectangle 7"/>
          <p:cNvSpPr>
            <a:spLocks noGrp="1" noChangeArrowheads="1"/>
          </p:cNvSpPr>
          <p:nvPr>
            <p:ph type="subTitle" idx="1"/>
          </p:nvPr>
        </p:nvSpPr>
        <p:spPr>
          <a:xfrm>
            <a:off x="1443038" y="3427413"/>
            <a:ext cx="7239000" cy="1752600"/>
          </a:xfrm>
        </p:spPr>
        <p:txBody>
          <a:bodyPr/>
          <a:lstStyle>
            <a:lvl1pPr marL="0" indent="0">
              <a:buFont typeface="Wingdings" pitchFamily="2" charset="2"/>
              <a:buNone/>
              <a:defRPr/>
            </a:lvl1pPr>
          </a:lstStyle>
          <a:p>
            <a:r>
              <a:rPr lang="en-US"/>
              <a:t>Click to edit Master subtitle style</a:t>
            </a:r>
          </a:p>
        </p:txBody>
      </p:sp>
      <p:sp>
        <p:nvSpPr>
          <p:cNvPr id="11" name="Rectangle 8"/>
          <p:cNvSpPr>
            <a:spLocks noGrp="1" noChangeArrowheads="1"/>
          </p:cNvSpPr>
          <p:nvPr>
            <p:ph type="dt" sz="half" idx="10"/>
          </p:nvPr>
        </p:nvSpPr>
        <p:spPr/>
        <p:txBody>
          <a:bodyPr/>
          <a:lstStyle>
            <a:lvl1pPr>
              <a:defRPr/>
            </a:lvl1pPr>
          </a:lstStyle>
          <a:p>
            <a:pPr>
              <a:defRPr/>
            </a:pPr>
            <a:endParaRPr lang="en-US"/>
          </a:p>
        </p:txBody>
      </p:sp>
      <p:sp>
        <p:nvSpPr>
          <p:cNvPr id="12" name="Rectangle 9"/>
          <p:cNvSpPr>
            <a:spLocks noGrp="1" noChangeArrowheads="1"/>
          </p:cNvSpPr>
          <p:nvPr>
            <p:ph type="ftr" sz="quarter" idx="11"/>
          </p:nvPr>
        </p:nvSpPr>
        <p:spPr/>
        <p:txBody>
          <a:bodyPr/>
          <a:lstStyle>
            <a:lvl1pPr>
              <a:defRPr/>
            </a:lvl1pPr>
          </a:lstStyle>
          <a:p>
            <a:pPr>
              <a:defRPr/>
            </a:pPr>
            <a:endParaRPr lang="en-US"/>
          </a:p>
        </p:txBody>
      </p:sp>
      <p:sp>
        <p:nvSpPr>
          <p:cNvPr id="13" name="Rectangle 10"/>
          <p:cNvSpPr>
            <a:spLocks noGrp="1" noChangeArrowheads="1"/>
          </p:cNvSpPr>
          <p:nvPr>
            <p:ph type="sldNum" sz="quarter" idx="12"/>
          </p:nvPr>
        </p:nvSpPr>
        <p:spPr/>
        <p:txBody>
          <a:bodyPr/>
          <a:lstStyle>
            <a:lvl1pPr>
              <a:defRPr/>
            </a:lvl1pPr>
          </a:lstStyle>
          <a:p>
            <a:pPr>
              <a:defRPr/>
            </a:pPr>
            <a:fld id="{1A061974-CE72-4E0E-B5AE-41A8AA5E10FE}" type="slidenum">
              <a:rPr lang="ar-SA" altLang="fa-IR"/>
              <a:pPr>
                <a:defRPr/>
              </a:pPr>
              <a:t>‹#›</a:t>
            </a:fld>
            <a:endParaRPr lang="en-US" altLang="fa-IR"/>
          </a:p>
        </p:txBody>
      </p:sp>
    </p:spTree>
    <p:extLst>
      <p:ext uri="{BB962C8B-B14F-4D97-AF65-F5344CB8AC3E}">
        <p14:creationId xmlns:p14="http://schemas.microsoft.com/office/powerpoint/2010/main" val="1923750945"/>
      </p:ext>
    </p:extLst>
  </p:cSld>
  <p:clrMapOvr>
    <a:masterClrMapping/>
  </p:clrMapOvr>
  <p:transition spd="slow">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A64881C-CF96-4986-A95B-644F9CE42135}" type="slidenum">
              <a:rPr lang="ar-SA" altLang="fa-IR"/>
              <a:pPr>
                <a:defRPr/>
              </a:pPr>
              <a:t>‹#›</a:t>
            </a:fld>
            <a:endParaRPr lang="en-US" altLang="fa-IR"/>
          </a:p>
        </p:txBody>
      </p:sp>
    </p:spTree>
    <p:extLst>
      <p:ext uri="{BB962C8B-B14F-4D97-AF65-F5344CB8AC3E}">
        <p14:creationId xmlns:p14="http://schemas.microsoft.com/office/powerpoint/2010/main" val="3274102939"/>
      </p:ext>
    </p:extLst>
  </p:cSld>
  <p:clrMapOvr>
    <a:masterClrMapping/>
  </p:clrMapOvr>
  <p:transition spd="slow">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6413" y="301625"/>
            <a:ext cx="1827212" cy="5640388"/>
          </a:xfrm>
        </p:spPr>
        <p:txBody>
          <a:bodyPr vert="eaVert"/>
          <a:lstStyle/>
          <a:p>
            <a:r>
              <a:rPr lang="en-US"/>
              <a:t>Click to edit Master title style</a:t>
            </a:r>
            <a:endParaRPr lang="fa-IR"/>
          </a:p>
        </p:txBody>
      </p:sp>
      <p:sp>
        <p:nvSpPr>
          <p:cNvPr id="3" name="Vertical Text Placeholder 2"/>
          <p:cNvSpPr>
            <a:spLocks noGrp="1"/>
          </p:cNvSpPr>
          <p:nvPr>
            <p:ph type="body" orient="vert" idx="1"/>
          </p:nvPr>
        </p:nvSpPr>
        <p:spPr>
          <a:xfrm>
            <a:off x="1370013" y="301625"/>
            <a:ext cx="5334000" cy="56403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7765AEB-A289-4795-80AE-6FB7B75049C9}" type="slidenum">
              <a:rPr lang="ar-SA" altLang="fa-IR"/>
              <a:pPr>
                <a:defRPr/>
              </a:pPr>
              <a:t>‹#›</a:t>
            </a:fld>
            <a:endParaRPr lang="en-US" altLang="fa-IR"/>
          </a:p>
        </p:txBody>
      </p:sp>
    </p:spTree>
    <p:extLst>
      <p:ext uri="{BB962C8B-B14F-4D97-AF65-F5344CB8AC3E}">
        <p14:creationId xmlns:p14="http://schemas.microsoft.com/office/powerpoint/2010/main" val="1978836096"/>
      </p:ext>
    </p:extLst>
  </p:cSld>
  <p:clrMapOvr>
    <a:masterClrMapping/>
  </p:clrMapOvr>
  <p:transition spd="slow">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a-I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25A0C1E-0437-4882-A9FD-C35233ED2A82}" type="slidenum">
              <a:rPr lang="ar-SA" altLang="fa-IR"/>
              <a:pPr>
                <a:defRPr/>
              </a:pPr>
              <a:t>‹#›</a:t>
            </a:fld>
            <a:endParaRPr lang="en-US" altLang="fa-IR"/>
          </a:p>
        </p:txBody>
      </p:sp>
    </p:spTree>
    <p:extLst>
      <p:ext uri="{BB962C8B-B14F-4D97-AF65-F5344CB8AC3E}">
        <p14:creationId xmlns:p14="http://schemas.microsoft.com/office/powerpoint/2010/main" val="1307277819"/>
      </p:ext>
    </p:extLst>
  </p:cSld>
  <p:clrMapOvr>
    <a:masterClrMapping/>
  </p:clrMapOvr>
  <p:transition spd="slow">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9D6952B-D647-4E67-A9AE-EBBF6D7618FB}" type="slidenum">
              <a:rPr lang="ar-SA" altLang="fa-IR"/>
              <a:pPr>
                <a:defRPr/>
              </a:pPr>
              <a:t>‹#›</a:t>
            </a:fld>
            <a:endParaRPr lang="en-US" altLang="fa-IR"/>
          </a:p>
        </p:txBody>
      </p:sp>
    </p:spTree>
    <p:extLst>
      <p:ext uri="{BB962C8B-B14F-4D97-AF65-F5344CB8AC3E}">
        <p14:creationId xmlns:p14="http://schemas.microsoft.com/office/powerpoint/2010/main" val="270456250"/>
      </p:ext>
    </p:extLst>
  </p:cSld>
  <p:clrMapOvr>
    <a:masterClrMapping/>
  </p:clrMapOvr>
  <p:transition spd="slow">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a-IR"/>
          </a:p>
        </p:txBody>
      </p:sp>
      <p:sp>
        <p:nvSpPr>
          <p:cNvPr id="3" name="Content Placeholder 2"/>
          <p:cNvSpPr>
            <a:spLocks noGrp="1"/>
          </p:cNvSpPr>
          <p:nvPr>
            <p:ph sz="half" idx="1"/>
          </p:nvPr>
        </p:nvSpPr>
        <p:spPr>
          <a:xfrm>
            <a:off x="1370013" y="1827213"/>
            <a:ext cx="3579812"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Content Placeholder 3"/>
          <p:cNvSpPr>
            <a:spLocks noGrp="1"/>
          </p:cNvSpPr>
          <p:nvPr>
            <p:ph sz="half" idx="2"/>
          </p:nvPr>
        </p:nvSpPr>
        <p:spPr>
          <a:xfrm>
            <a:off x="5102225" y="1827213"/>
            <a:ext cx="35814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733E9DF6-036C-4B18-BD16-349500A9466A}" type="slidenum">
              <a:rPr lang="ar-SA" altLang="fa-IR"/>
              <a:pPr>
                <a:defRPr/>
              </a:pPr>
              <a:t>‹#›</a:t>
            </a:fld>
            <a:endParaRPr lang="en-US" altLang="fa-IR"/>
          </a:p>
        </p:txBody>
      </p:sp>
    </p:spTree>
    <p:extLst>
      <p:ext uri="{BB962C8B-B14F-4D97-AF65-F5344CB8AC3E}">
        <p14:creationId xmlns:p14="http://schemas.microsoft.com/office/powerpoint/2010/main" val="867716436"/>
      </p:ext>
    </p:extLst>
  </p:cSld>
  <p:clrMapOvr>
    <a:masterClrMapping/>
  </p:clrMapOvr>
  <p:transition spd="slow">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7" name="Date Placeholder 6"/>
          <p:cNvSpPr>
            <a:spLocks noGrp="1"/>
          </p:cNvSpPr>
          <p:nvPr>
            <p:ph type="dt" sz="half" idx="10"/>
          </p:nvPr>
        </p:nvSpPr>
        <p:spPr/>
        <p:txBody>
          <a:bodyPr/>
          <a:lstStyle>
            <a:lvl1pPr>
              <a:defRPr/>
            </a:lvl1pPr>
          </a:lstStyle>
          <a:p>
            <a:pPr>
              <a:defRPr/>
            </a:pPr>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7D5DA7BA-BE89-4A11-B7D8-2B12B2606479}" type="slidenum">
              <a:rPr lang="ar-SA" altLang="fa-IR"/>
              <a:pPr>
                <a:defRPr/>
              </a:pPr>
              <a:t>‹#›</a:t>
            </a:fld>
            <a:endParaRPr lang="en-US" altLang="fa-IR"/>
          </a:p>
        </p:txBody>
      </p:sp>
    </p:spTree>
    <p:extLst>
      <p:ext uri="{BB962C8B-B14F-4D97-AF65-F5344CB8AC3E}">
        <p14:creationId xmlns:p14="http://schemas.microsoft.com/office/powerpoint/2010/main" val="2706509953"/>
      </p:ext>
    </p:extLst>
  </p:cSld>
  <p:clrMapOvr>
    <a:masterClrMapping/>
  </p:clrMapOvr>
  <p:transition spd="slow">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a-IR"/>
          </a:p>
        </p:txBody>
      </p:sp>
      <p:sp>
        <p:nvSpPr>
          <p:cNvPr id="3" name="Date Placeholder 2"/>
          <p:cNvSpPr>
            <a:spLocks noGrp="1"/>
          </p:cNvSpPr>
          <p:nvPr>
            <p:ph type="dt" sz="half" idx="10"/>
          </p:nvPr>
        </p:nvSpPr>
        <p:spPr/>
        <p:txBody>
          <a:bodyPr/>
          <a:lstStyle>
            <a:lvl1pPr>
              <a:defRPr/>
            </a:lvl1pPr>
          </a:lstStyle>
          <a:p>
            <a:pPr>
              <a:defRPr/>
            </a:pPr>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DE933966-75FA-4A93-ADEA-BFAE2A7D5D78}" type="slidenum">
              <a:rPr lang="ar-SA" altLang="fa-IR"/>
              <a:pPr>
                <a:defRPr/>
              </a:pPr>
              <a:t>‹#›</a:t>
            </a:fld>
            <a:endParaRPr lang="en-US" altLang="fa-IR"/>
          </a:p>
        </p:txBody>
      </p:sp>
    </p:spTree>
    <p:extLst>
      <p:ext uri="{BB962C8B-B14F-4D97-AF65-F5344CB8AC3E}">
        <p14:creationId xmlns:p14="http://schemas.microsoft.com/office/powerpoint/2010/main" val="2010347498"/>
      </p:ext>
    </p:extLst>
  </p:cSld>
  <p:clrMapOvr>
    <a:masterClrMapping/>
  </p:clrMapOvr>
  <p:transition spd="slow">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98F32542-41CC-456B-A43F-3D3013D412AB}" type="slidenum">
              <a:rPr lang="ar-SA" altLang="fa-IR"/>
              <a:pPr>
                <a:defRPr/>
              </a:pPr>
              <a:t>‹#›</a:t>
            </a:fld>
            <a:endParaRPr lang="en-US" altLang="fa-IR"/>
          </a:p>
        </p:txBody>
      </p:sp>
    </p:spTree>
    <p:extLst>
      <p:ext uri="{BB962C8B-B14F-4D97-AF65-F5344CB8AC3E}">
        <p14:creationId xmlns:p14="http://schemas.microsoft.com/office/powerpoint/2010/main" val="2029608508"/>
      </p:ext>
    </p:extLst>
  </p:cSld>
  <p:clrMapOvr>
    <a:masterClrMapping/>
  </p:clrMapOvr>
  <p:transition spd="slow">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r">
              <a:defRPr sz="2000" b="1"/>
            </a:lvl1pPr>
          </a:lstStyle>
          <a:p>
            <a:r>
              <a:rPr lang="en-US"/>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210C71A2-2D21-452C-9A7F-85332F7A0AE2}" type="slidenum">
              <a:rPr lang="ar-SA" altLang="fa-IR"/>
              <a:pPr>
                <a:defRPr/>
              </a:pPr>
              <a:t>‹#›</a:t>
            </a:fld>
            <a:endParaRPr lang="en-US" altLang="fa-IR"/>
          </a:p>
        </p:txBody>
      </p:sp>
    </p:spTree>
    <p:extLst>
      <p:ext uri="{BB962C8B-B14F-4D97-AF65-F5344CB8AC3E}">
        <p14:creationId xmlns:p14="http://schemas.microsoft.com/office/powerpoint/2010/main" val="2319336188"/>
      </p:ext>
    </p:extLst>
  </p:cSld>
  <p:clrMapOvr>
    <a:masterClrMapping/>
  </p:clrMapOvr>
  <p:transition spd="slow">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r">
              <a:defRPr sz="2000" b="1"/>
            </a:lvl1pPr>
          </a:lstStyle>
          <a:p>
            <a:r>
              <a:rPr lang="en-US"/>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a-IR"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354323A0-648E-4BAB-AE4B-32D96E09B591}" type="slidenum">
              <a:rPr lang="ar-SA" altLang="fa-IR"/>
              <a:pPr>
                <a:defRPr/>
              </a:pPr>
              <a:t>‹#›</a:t>
            </a:fld>
            <a:endParaRPr lang="en-US" altLang="fa-IR"/>
          </a:p>
        </p:txBody>
      </p:sp>
    </p:spTree>
    <p:extLst>
      <p:ext uri="{BB962C8B-B14F-4D97-AF65-F5344CB8AC3E}">
        <p14:creationId xmlns:p14="http://schemas.microsoft.com/office/powerpoint/2010/main" val="171723581"/>
      </p:ext>
    </p:extLst>
  </p:cSld>
  <p:clrMapOvr>
    <a:masterClrMapping/>
  </p:clrMapOvr>
  <p:transition spd="slow">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3000" b="-3000"/>
          </a:stretch>
        </a:blip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3238500" y="0"/>
            <a:ext cx="11925300" cy="3810000"/>
            <a:chOff x="-2040" y="0"/>
            <a:chExt cx="7512" cy="2400"/>
          </a:xfrm>
        </p:grpSpPr>
        <p:sp>
          <p:nvSpPr>
            <p:cNvPr id="1035" name="AutoShape 3"/>
            <p:cNvSpPr>
              <a:spLocks noChangeArrowheads="1"/>
            </p:cNvSpPr>
            <p:nvPr/>
          </p:nvSpPr>
          <p:spPr bwMode="auto">
            <a:xfrm>
              <a:off x="-2040" y="432"/>
              <a:ext cx="2592" cy="1968"/>
            </a:xfrm>
            <a:custGeom>
              <a:avLst/>
              <a:gdLst>
                <a:gd name="T0" fmla="*/ 2037 w 64000"/>
                <a:gd name="T1" fmla="*/ 177 h 64000"/>
                <a:gd name="T2" fmla="*/ 2592 w 64000"/>
                <a:gd name="T3" fmla="*/ 984 h 64000"/>
                <a:gd name="T4" fmla="*/ 2037 w 64000"/>
                <a:gd name="T5" fmla="*/ 1791 h 64000"/>
                <a:gd name="T6" fmla="*/ 2037 w 64000"/>
                <a:gd name="T7" fmla="*/ 1791 h 64000"/>
                <a:gd name="T8" fmla="*/ 2037 w 64000"/>
                <a:gd name="T9" fmla="*/ 1791 h 64000"/>
                <a:gd name="T10" fmla="*/ 2037 w 64000"/>
                <a:gd name="T11" fmla="*/ 1791 h 64000"/>
                <a:gd name="T12" fmla="*/ 2037 w 64000"/>
                <a:gd name="T13" fmla="*/ 177 h 64000"/>
                <a:gd name="T14" fmla="*/ 2037 w 64000"/>
                <a:gd name="T15" fmla="*/ 177 h 64000"/>
                <a:gd name="T16" fmla="*/ 2037 w 64000"/>
                <a:gd name="T17" fmla="*/ 177 h 64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50296 w 64000"/>
                <a:gd name="T28" fmla="*/ -26244 h 64000"/>
                <a:gd name="T29" fmla="*/ 50296 w 64000"/>
                <a:gd name="T30" fmla="*/ 26244 h 64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000" h="64000">
                  <a:moveTo>
                    <a:pt x="50296" y="5746"/>
                  </a:moveTo>
                  <a:cubicBezTo>
                    <a:pt x="58882" y="11730"/>
                    <a:pt x="64000" y="21534"/>
                    <a:pt x="64000" y="32000"/>
                  </a:cubicBezTo>
                  <a:cubicBezTo>
                    <a:pt x="64000" y="42465"/>
                    <a:pt x="58882" y="52269"/>
                    <a:pt x="50296" y="58253"/>
                  </a:cubicBezTo>
                  <a:cubicBezTo>
                    <a:pt x="50296" y="58253"/>
                    <a:pt x="50296" y="58253"/>
                    <a:pt x="50295" y="58253"/>
                  </a:cubicBezTo>
                  <a:lnTo>
                    <a:pt x="50296" y="58254"/>
                  </a:lnTo>
                  <a:lnTo>
                    <a:pt x="50296" y="5746"/>
                  </a:lnTo>
                  <a:lnTo>
                    <a:pt x="50295" y="5746"/>
                  </a:lnTo>
                  <a:cubicBezTo>
                    <a:pt x="50296" y="5746"/>
                    <a:pt x="50296" y="5746"/>
                    <a:pt x="50296" y="5746"/>
                  </a:cubicBez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1036" name="AutoShape 4"/>
            <p:cNvSpPr>
              <a:spLocks noChangeArrowheads="1"/>
            </p:cNvSpPr>
            <p:nvPr/>
          </p:nvSpPr>
          <p:spPr bwMode="auto">
            <a:xfrm>
              <a:off x="-1528" y="0"/>
              <a:ext cx="1949" cy="1987"/>
            </a:xfrm>
            <a:custGeom>
              <a:avLst/>
              <a:gdLst>
                <a:gd name="T0" fmla="*/ 1525 w 64000"/>
                <a:gd name="T1" fmla="*/ 174 h 64000"/>
                <a:gd name="T2" fmla="*/ 1949 w 64000"/>
                <a:gd name="T3" fmla="*/ 994 h 64000"/>
                <a:gd name="T4" fmla="*/ 1525 w 64000"/>
                <a:gd name="T5" fmla="*/ 1813 h 64000"/>
                <a:gd name="T6" fmla="*/ 1525 w 64000"/>
                <a:gd name="T7" fmla="*/ 1813 h 64000"/>
                <a:gd name="T8" fmla="*/ 1525 w 64000"/>
                <a:gd name="T9" fmla="*/ 1813 h 64000"/>
                <a:gd name="T10" fmla="*/ 1525 w 64000"/>
                <a:gd name="T11" fmla="*/ 1813 h 64000"/>
                <a:gd name="T12" fmla="*/ 1525 w 64000"/>
                <a:gd name="T13" fmla="*/ 174 h 64000"/>
                <a:gd name="T14" fmla="*/ 1525 w 64000"/>
                <a:gd name="T15" fmla="*/ 174 h 64000"/>
                <a:gd name="T16" fmla="*/ 1525 w 64000"/>
                <a:gd name="T17" fmla="*/ 174 h 64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50077 w 64000"/>
                <a:gd name="T28" fmla="*/ -26412 h 64000"/>
                <a:gd name="T29" fmla="*/ 50077 w 64000"/>
                <a:gd name="T30" fmla="*/ 26412 h 64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000" h="64000">
                  <a:moveTo>
                    <a:pt x="50077" y="5595"/>
                  </a:moveTo>
                  <a:cubicBezTo>
                    <a:pt x="58790" y="11560"/>
                    <a:pt x="64000" y="21440"/>
                    <a:pt x="64000" y="32000"/>
                  </a:cubicBezTo>
                  <a:cubicBezTo>
                    <a:pt x="64000" y="42559"/>
                    <a:pt x="58790" y="52439"/>
                    <a:pt x="50077" y="58404"/>
                  </a:cubicBezTo>
                  <a:cubicBezTo>
                    <a:pt x="50077" y="58404"/>
                    <a:pt x="50077" y="58404"/>
                    <a:pt x="50076" y="58404"/>
                  </a:cubicBezTo>
                  <a:lnTo>
                    <a:pt x="50077" y="58405"/>
                  </a:lnTo>
                  <a:lnTo>
                    <a:pt x="50077" y="5595"/>
                  </a:lnTo>
                  <a:lnTo>
                    <a:pt x="50076" y="5595"/>
                  </a:lnTo>
                  <a:cubicBezTo>
                    <a:pt x="50077" y="5595"/>
                    <a:pt x="50077" y="5595"/>
                    <a:pt x="50077" y="5595"/>
                  </a:cubicBezTo>
                  <a:close/>
                </a:path>
              </a:pathLst>
            </a:cu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1037" name="Line 5"/>
            <p:cNvSpPr>
              <a:spLocks noChangeShapeType="1"/>
            </p:cNvSpPr>
            <p:nvPr/>
          </p:nvSpPr>
          <p:spPr bwMode="auto">
            <a:xfrm>
              <a:off x="864" y="960"/>
              <a:ext cx="460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grpSp>
      <p:sp>
        <p:nvSpPr>
          <p:cNvPr id="1027" name="Rectangle 6"/>
          <p:cNvSpPr>
            <a:spLocks noGrp="1" noChangeArrowheads="1"/>
          </p:cNvSpPr>
          <p:nvPr>
            <p:ph type="title"/>
          </p:nvPr>
        </p:nvSpPr>
        <p:spPr bwMode="auto">
          <a:xfrm>
            <a:off x="1370013" y="301625"/>
            <a:ext cx="731361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fa-IR"/>
              <a:t>Click to edit Master title style</a:t>
            </a:r>
          </a:p>
        </p:txBody>
      </p:sp>
      <p:sp>
        <p:nvSpPr>
          <p:cNvPr id="1028" name="Rectangle 7"/>
          <p:cNvSpPr>
            <a:spLocks noGrp="1" noChangeArrowheads="1"/>
          </p:cNvSpPr>
          <p:nvPr>
            <p:ph type="body" idx="1"/>
          </p:nvPr>
        </p:nvSpPr>
        <p:spPr bwMode="auto">
          <a:xfrm>
            <a:off x="1370013" y="1827213"/>
            <a:ext cx="7313612"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fa-IR"/>
              <a:t>Click to edit Master text styles</a:t>
            </a:r>
          </a:p>
          <a:p>
            <a:pPr lvl="1"/>
            <a:r>
              <a:rPr lang="en-US" altLang="fa-IR"/>
              <a:t>Second level</a:t>
            </a:r>
          </a:p>
          <a:p>
            <a:pPr lvl="2"/>
            <a:r>
              <a:rPr lang="en-US" altLang="fa-IR"/>
              <a:t>Third level</a:t>
            </a:r>
          </a:p>
          <a:p>
            <a:pPr lvl="3"/>
            <a:r>
              <a:rPr lang="en-US" altLang="fa-IR"/>
              <a:t>Fourth level</a:t>
            </a:r>
          </a:p>
          <a:p>
            <a:pPr lvl="4"/>
            <a:r>
              <a:rPr lang="en-US" altLang="fa-IR"/>
              <a:t>Fifth level</a:t>
            </a:r>
          </a:p>
        </p:txBody>
      </p:sp>
      <p:sp>
        <p:nvSpPr>
          <p:cNvPr id="573448" name="Rectangle 8"/>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p>
        </p:txBody>
      </p:sp>
      <p:sp>
        <p:nvSpPr>
          <p:cNvPr id="573449" name="Rectangle 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vl1pPr>
          </a:lstStyle>
          <a:p>
            <a:pPr>
              <a:defRPr/>
            </a:pPr>
            <a:endParaRPr lang="en-US"/>
          </a:p>
        </p:txBody>
      </p:sp>
      <p:sp>
        <p:nvSpPr>
          <p:cNvPr id="573450" name="Rectangle 10"/>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EE2F6057-6830-42B6-A7F9-A860722283DC}" type="slidenum">
              <a:rPr lang="ar-SA" altLang="fa-IR"/>
              <a:pPr>
                <a:defRPr/>
              </a:pPr>
              <a:t>‹#›</a:t>
            </a:fld>
            <a:endParaRPr lang="en-US" altLang="fa-IR"/>
          </a:p>
        </p:txBody>
      </p:sp>
      <p:sp>
        <p:nvSpPr>
          <p:cNvPr id="1032" name="Rectangle 11"/>
          <p:cNvSpPr>
            <a:spLocks noChangeArrowheads="1"/>
          </p:cNvSpPr>
          <p:nvPr userDrawn="1"/>
        </p:nvSpPr>
        <p:spPr bwMode="auto">
          <a:xfrm>
            <a:off x="0" y="0"/>
            <a:ext cx="9144000" cy="1219200"/>
          </a:xfrm>
          <a:prstGeom prst="rect">
            <a:avLst/>
          </a:prstGeom>
          <a:gradFill rotWithShape="1">
            <a:gsLst>
              <a:gs pos="0">
                <a:srgbClr val="99CCFF"/>
              </a:gs>
              <a:gs pos="100000">
                <a:srgbClr val="759CC3"/>
              </a:gs>
            </a:gsLst>
            <a:lin ang="0" scaled="1"/>
          </a:gradFill>
          <a:ln w="25400">
            <a:solidFill>
              <a:srgbClr val="FFCC00"/>
            </a:solidFill>
            <a:miter lim="800000"/>
            <a:headEnd/>
            <a:tailEnd/>
          </a:ln>
        </p:spPr>
        <p:txBody>
          <a:bodyPr wrap="none" anchor="ctr"/>
          <a:lstStyle>
            <a:lvl1pPr>
              <a:defRPr sz="1600">
                <a:solidFill>
                  <a:schemeClr val="tx1"/>
                </a:solidFill>
                <a:latin typeface="Verdana" panose="020B0604030504040204" pitchFamily="34" charset="0"/>
                <a:cs typeface="Arial" panose="020B0604020202020204" pitchFamily="34" charset="0"/>
              </a:defRPr>
            </a:lvl1pPr>
            <a:lvl2pPr marL="742950" indent="-285750">
              <a:defRPr sz="1600">
                <a:solidFill>
                  <a:schemeClr val="tx1"/>
                </a:solidFill>
                <a:latin typeface="Verdana" panose="020B0604030504040204" pitchFamily="34" charset="0"/>
                <a:cs typeface="Arial" panose="020B0604020202020204" pitchFamily="34" charset="0"/>
              </a:defRPr>
            </a:lvl2pPr>
            <a:lvl3pPr marL="1143000" indent="-228600">
              <a:defRPr sz="1600">
                <a:solidFill>
                  <a:schemeClr val="tx1"/>
                </a:solidFill>
                <a:latin typeface="Verdana" panose="020B0604030504040204" pitchFamily="34" charset="0"/>
                <a:cs typeface="Arial" panose="020B0604020202020204" pitchFamily="34" charset="0"/>
              </a:defRPr>
            </a:lvl3pPr>
            <a:lvl4pPr marL="1600200" indent="-228600">
              <a:defRPr sz="1600">
                <a:solidFill>
                  <a:schemeClr val="tx1"/>
                </a:solidFill>
                <a:latin typeface="Verdana" panose="020B0604030504040204" pitchFamily="34" charset="0"/>
                <a:cs typeface="Arial" panose="020B0604020202020204" pitchFamily="34" charset="0"/>
              </a:defRPr>
            </a:lvl4pPr>
            <a:lvl5pPr marL="2057400" indent="-228600">
              <a:defRPr sz="1600">
                <a:solidFill>
                  <a:schemeClr val="tx1"/>
                </a:solidFill>
                <a:latin typeface="Verdan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sz="1600">
                <a:solidFill>
                  <a:schemeClr val="tx1"/>
                </a:solidFill>
                <a:latin typeface="Verdan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sz="1600">
                <a:solidFill>
                  <a:schemeClr val="tx1"/>
                </a:solidFill>
                <a:latin typeface="Verdan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sz="1600">
                <a:solidFill>
                  <a:schemeClr val="tx1"/>
                </a:solidFill>
                <a:latin typeface="Verdan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sz="1600">
                <a:solidFill>
                  <a:schemeClr val="tx1"/>
                </a:solidFill>
                <a:latin typeface="Verdana" panose="020B0604030504040204" pitchFamily="34" charset="0"/>
                <a:cs typeface="Arial" panose="020B0604020202020204" pitchFamily="34" charset="0"/>
              </a:defRPr>
            </a:lvl9pPr>
          </a:lstStyle>
          <a:p>
            <a:pPr eaLnBrk="1" hangingPunct="1">
              <a:defRPr/>
            </a:pPr>
            <a:endParaRPr lang="fa-IR"/>
          </a:p>
        </p:txBody>
      </p:sp>
      <p:pic>
        <p:nvPicPr>
          <p:cNvPr id="1033" name="Picture 12" descr="Arm_pnu"/>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374650" y="106363"/>
            <a:ext cx="77152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53" name="AutoShape 13"/>
          <p:cNvSpPr>
            <a:spLocks noChangeArrowheads="1"/>
          </p:cNvSpPr>
          <p:nvPr userDrawn="1"/>
        </p:nvSpPr>
        <p:spPr bwMode="auto">
          <a:xfrm>
            <a:off x="4114800" y="533400"/>
            <a:ext cx="4724400" cy="762000"/>
          </a:xfrm>
          <a:prstGeom prst="roundRect">
            <a:avLst>
              <a:gd name="adj" fmla="val 16667"/>
            </a:avLst>
          </a:prstGeom>
          <a:gradFill rotWithShape="1">
            <a:gsLst>
              <a:gs pos="0">
                <a:schemeClr val="accent1">
                  <a:gamma/>
                  <a:tint val="73725"/>
                  <a:invGamma/>
                </a:schemeClr>
              </a:gs>
              <a:gs pos="100000">
                <a:schemeClr val="accent1">
                  <a:alpha val="91000"/>
                </a:schemeClr>
              </a:gs>
            </a:gsLst>
            <a:path path="shape">
              <a:fillToRect l="50000" t="50000" r="50000" b="50000"/>
            </a:path>
          </a:gradFill>
          <a:ln w="25400">
            <a:solidFill>
              <a:srgbClr val="FFCC00"/>
            </a:solidFill>
            <a:round/>
            <a:headEnd/>
            <a:tailEnd/>
          </a:ln>
          <a:effectLst/>
        </p:spPr>
        <p:txBody>
          <a:bodyPr wrap="none" anchor="ctr"/>
          <a:lstStyle/>
          <a:p>
            <a:pPr eaLnBrk="1" hangingPunct="1">
              <a:defRPr/>
            </a:pPr>
            <a:endParaRPr lang="fa-IR"/>
          </a:p>
        </p:txBody>
      </p:sp>
    </p:spTree>
  </p:cSld>
  <p:clrMap bg1="lt1" tx1="dk1" bg2="lt2" tx2="dk2" accent1="accent1" accent2="accent2" accent3="accent3" accent4="accent4" accent5="accent5" accent6="accent6" hlink="hlink" folHlink="folHlink"/>
  <p:sldLayoutIdLst>
    <p:sldLayoutId id="2147484097" r:id="rId1"/>
    <p:sldLayoutId id="2147484098" r:id="rId2"/>
    <p:sldLayoutId id="2147484099" r:id="rId3"/>
    <p:sldLayoutId id="2147484100" r:id="rId4"/>
    <p:sldLayoutId id="2147484101" r:id="rId5"/>
    <p:sldLayoutId id="2147484102" r:id="rId6"/>
    <p:sldLayoutId id="2147484103" r:id="rId7"/>
    <p:sldLayoutId id="2147484104" r:id="rId8"/>
    <p:sldLayoutId id="2147484105" r:id="rId9"/>
    <p:sldLayoutId id="2147484106" r:id="rId10"/>
    <p:sldLayoutId id="2147484107" r:id="rId11"/>
  </p:sldLayoutIdLst>
  <p:transition spd="slow">
    <p:dissolve/>
  </p:transition>
  <p:txStyles>
    <p:title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Arial" pitchFamily="34" charset="0"/>
          <a:cs typeface="Arial" pitchFamily="34" charset="0"/>
        </a:defRPr>
      </a:lvl2pPr>
      <a:lvl3pPr algn="l" rtl="0" eaLnBrk="0" fontAlgn="base" hangingPunct="0">
        <a:spcBef>
          <a:spcPct val="0"/>
        </a:spcBef>
        <a:spcAft>
          <a:spcPct val="0"/>
        </a:spcAft>
        <a:defRPr sz="3600">
          <a:solidFill>
            <a:schemeClr val="tx2"/>
          </a:solidFill>
          <a:latin typeface="Arial" pitchFamily="34" charset="0"/>
          <a:cs typeface="Arial" pitchFamily="34" charset="0"/>
        </a:defRPr>
      </a:lvl3pPr>
      <a:lvl4pPr algn="l" rtl="0" eaLnBrk="0" fontAlgn="base" hangingPunct="0">
        <a:spcBef>
          <a:spcPct val="0"/>
        </a:spcBef>
        <a:spcAft>
          <a:spcPct val="0"/>
        </a:spcAft>
        <a:defRPr sz="3600">
          <a:solidFill>
            <a:schemeClr val="tx2"/>
          </a:solidFill>
          <a:latin typeface="Arial" pitchFamily="34" charset="0"/>
          <a:cs typeface="Arial" pitchFamily="34" charset="0"/>
        </a:defRPr>
      </a:lvl4pPr>
      <a:lvl5pPr algn="l" rtl="0" eaLnBrk="0" fontAlgn="base" hangingPunct="0">
        <a:spcBef>
          <a:spcPct val="0"/>
        </a:spcBef>
        <a:spcAft>
          <a:spcPct val="0"/>
        </a:spcAft>
        <a:defRPr sz="3600">
          <a:solidFill>
            <a:schemeClr val="tx2"/>
          </a:solidFill>
          <a:latin typeface="Arial" pitchFamily="34" charset="0"/>
          <a:cs typeface="Arial" pitchFamily="34" charset="0"/>
        </a:defRPr>
      </a:lvl5pPr>
      <a:lvl6pPr marL="457200" algn="l" rtl="0" fontAlgn="base">
        <a:spcBef>
          <a:spcPct val="0"/>
        </a:spcBef>
        <a:spcAft>
          <a:spcPct val="0"/>
        </a:spcAft>
        <a:defRPr sz="3600">
          <a:solidFill>
            <a:schemeClr val="tx2"/>
          </a:solidFill>
          <a:latin typeface="Arial" pitchFamily="34" charset="0"/>
          <a:cs typeface="Arial" pitchFamily="34" charset="0"/>
        </a:defRPr>
      </a:lvl6pPr>
      <a:lvl7pPr marL="914400" algn="l" rtl="0" fontAlgn="base">
        <a:spcBef>
          <a:spcPct val="0"/>
        </a:spcBef>
        <a:spcAft>
          <a:spcPct val="0"/>
        </a:spcAft>
        <a:defRPr sz="3600">
          <a:solidFill>
            <a:schemeClr val="tx2"/>
          </a:solidFill>
          <a:latin typeface="Arial" pitchFamily="34" charset="0"/>
          <a:cs typeface="Arial" pitchFamily="34" charset="0"/>
        </a:defRPr>
      </a:lvl7pPr>
      <a:lvl8pPr marL="1371600" algn="l" rtl="0" fontAlgn="base">
        <a:spcBef>
          <a:spcPct val="0"/>
        </a:spcBef>
        <a:spcAft>
          <a:spcPct val="0"/>
        </a:spcAft>
        <a:defRPr sz="3600">
          <a:solidFill>
            <a:schemeClr val="tx2"/>
          </a:solidFill>
          <a:latin typeface="Arial" pitchFamily="34" charset="0"/>
          <a:cs typeface="Arial" pitchFamily="34" charset="0"/>
        </a:defRPr>
      </a:lvl8pPr>
      <a:lvl9pPr marL="1828800" algn="l" rtl="0" fontAlgn="base">
        <a:spcBef>
          <a:spcPct val="0"/>
        </a:spcBef>
        <a:spcAft>
          <a:spcPct val="0"/>
        </a:spcAft>
        <a:defRPr sz="3600">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lr>
          <a:schemeClr val="tx2"/>
        </a:buClr>
        <a:buSzPct val="70000"/>
        <a:buFont typeface="Wingdings" panose="05000000000000000000" pitchFamily="2" charset="2"/>
        <a:buChar char="¡"/>
        <a:defRPr sz="29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l"/>
        <a:defRPr sz="2500">
          <a:solidFill>
            <a:schemeClr val="tx1"/>
          </a:solidFill>
          <a:latin typeface="+mn-lt"/>
          <a:cs typeface="+mn-cs"/>
        </a:defRPr>
      </a:lvl2pPr>
      <a:lvl3pPr marL="1143000" indent="-228600" algn="l" rtl="0" eaLnBrk="0" fontAlgn="base" hangingPunct="0">
        <a:spcBef>
          <a:spcPct val="20000"/>
        </a:spcBef>
        <a:spcAft>
          <a:spcPct val="0"/>
        </a:spcAft>
        <a:buClr>
          <a:schemeClr val="tx2"/>
        </a:buClr>
        <a:buSzPct val="65000"/>
        <a:buFont typeface="Wingdings" panose="05000000000000000000" pitchFamily="2" charset="2"/>
        <a:buChar char="¡"/>
        <a:defRPr sz="2200">
          <a:solidFill>
            <a:schemeClr val="tx1"/>
          </a:solidFill>
          <a:latin typeface="+mn-lt"/>
          <a:cs typeface="+mn-cs"/>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l"/>
        <a:defRPr sz="1900">
          <a:solidFill>
            <a:schemeClr val="tx1"/>
          </a:solidFill>
          <a:latin typeface="+mn-lt"/>
          <a:cs typeface="+mn-cs"/>
        </a:defRPr>
      </a:lvl4pPr>
      <a:lvl5pPr marL="2057400" indent="-228600" algn="l" rtl="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mn-lt"/>
          <a:cs typeface="+mn-cs"/>
        </a:defRPr>
      </a:lvl5pPr>
      <a:lvl6pPr marL="25146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cs typeface="+mn-cs"/>
        </a:defRPr>
      </a:lvl6pPr>
      <a:lvl7pPr marL="29718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cs typeface="+mn-cs"/>
        </a:defRPr>
      </a:lvl7pPr>
      <a:lvl8pPr marL="34290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cs typeface="+mn-cs"/>
        </a:defRPr>
      </a:lvl8pPr>
      <a:lvl9pPr marL="38862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emf"/><Relationship Id="rId4" Type="http://schemas.openxmlformats.org/officeDocument/2006/relationships/image" Target="../media/image5.emf"/></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ctrTitle"/>
          </p:nvPr>
        </p:nvSpPr>
        <p:spPr>
          <a:xfrm>
            <a:off x="1187624" y="1556792"/>
            <a:ext cx="7134473" cy="2592288"/>
          </a:xfrm>
        </p:spPr>
        <p:txBody>
          <a:bodyPr/>
          <a:lstStyle/>
          <a:p>
            <a:pPr algn="ctr" eaLnBrk="1" hangingPunct="1"/>
            <a:r>
              <a:rPr lang="fa-IR" altLang="fa-IR" sz="4800" dirty="0">
                <a:cs typeface="B Esfehan" panose="00000700000000000000" pitchFamily="2" charset="-78"/>
              </a:rPr>
              <a:t>کارگاه</a:t>
            </a:r>
            <a:br>
              <a:rPr lang="fa-IR" altLang="fa-IR" sz="4800" dirty="0">
                <a:cs typeface="B Esfehan" panose="00000700000000000000" pitchFamily="2" charset="-78"/>
              </a:rPr>
            </a:br>
            <a:r>
              <a:rPr lang="fa-IR" altLang="fa-IR" sz="4800" dirty="0" err="1">
                <a:cs typeface="B Esfehan" panose="00000700000000000000" pitchFamily="2" charset="-78"/>
              </a:rPr>
              <a:t>تکنولوژي</a:t>
            </a:r>
            <a:r>
              <a:rPr lang="fa-IR" altLang="fa-IR" sz="4800" dirty="0">
                <a:cs typeface="B Esfehan" panose="00000700000000000000" pitchFamily="2" charset="-78"/>
              </a:rPr>
              <a:t> </a:t>
            </a:r>
            <a:r>
              <a:rPr lang="fa-IR" altLang="fa-IR" sz="4800" dirty="0" err="1">
                <a:cs typeface="B Esfehan" panose="00000700000000000000" pitchFamily="2" charset="-78"/>
              </a:rPr>
              <a:t>آموزشي</a:t>
            </a:r>
            <a:br>
              <a:rPr lang="fa-IR" altLang="fa-IR" sz="4800" dirty="0">
                <a:cs typeface="B Esfehan" panose="00000700000000000000" pitchFamily="2" charset="-78"/>
              </a:rPr>
            </a:br>
            <a:r>
              <a:rPr lang="en-US" altLang="fa-IR" sz="4800" dirty="0">
                <a:cs typeface="B Esfehan" panose="00000700000000000000" pitchFamily="2" charset="-78"/>
              </a:rPr>
              <a:t> Instructional Technology </a:t>
            </a:r>
          </a:p>
        </p:txBody>
      </p:sp>
    </p:spTree>
    <p:extLst>
      <p:ext uri="{BB962C8B-B14F-4D97-AF65-F5344CB8AC3E}">
        <p14:creationId xmlns:p14="http://schemas.microsoft.com/office/powerpoint/2010/main" val="2390701652"/>
      </p:ext>
    </p:extLst>
  </p:cSld>
  <p:clrMapOvr>
    <a:masterClrMapping/>
  </p:clrMapOvr>
  <p:transition spd="slow">
    <p:dissolv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
          <p:cNvSpPr>
            <a:spLocks noGrp="1" noChangeArrowheads="1"/>
          </p:cNvSpPr>
          <p:nvPr>
            <p:ph type="body" idx="1"/>
          </p:nvPr>
        </p:nvSpPr>
        <p:spPr>
          <a:xfrm>
            <a:off x="642938" y="1827213"/>
            <a:ext cx="8040687" cy="4114800"/>
          </a:xfrm>
        </p:spPr>
        <p:txBody>
          <a:bodyPr/>
          <a:lstStyle/>
          <a:p>
            <a:pPr algn="just" rtl="1" eaLnBrk="1" hangingPunct="1">
              <a:buClr>
                <a:srgbClr val="D53015"/>
              </a:buClr>
              <a:buFont typeface="Wingdings" panose="05000000000000000000" pitchFamily="2" charset="2"/>
              <a:buChar char="ü"/>
            </a:pPr>
            <a:r>
              <a:rPr lang="ar-SA" altLang="fa-IR" sz="4000">
                <a:cs typeface="B Zar" panose="00000400000000000000" pitchFamily="2" charset="-78"/>
              </a:rPr>
              <a:t>يعني هم به فرديت مشخص و نيازهاي او توجه مي شود و هم به نيازهاي جامعه به عنوان استفاده از ماهواره هاي مخابراتي براي تلويزيون آموزشي در کشور هند تجربه اي دراين مرحله است.</a:t>
            </a:r>
            <a:endParaRPr lang="fa-IR" altLang="fa-IR" sz="4000">
              <a:cs typeface="B Zar" panose="00000400000000000000" pitchFamily="2" charset="-78"/>
            </a:endParaRPr>
          </a:p>
          <a:p>
            <a:pPr algn="just" rtl="1" eaLnBrk="1" hangingPunct="1">
              <a:buClr>
                <a:srgbClr val="D53015"/>
              </a:buClr>
              <a:buFont typeface="Wingdings" panose="05000000000000000000" pitchFamily="2" charset="2"/>
              <a:buChar char="ü"/>
            </a:pPr>
            <a:endParaRPr lang="en-US" altLang="fa-IR" sz="4000">
              <a:cs typeface="B Zar" panose="00000400000000000000" pitchFamily="2" charset="-78"/>
            </a:endParaRPr>
          </a:p>
        </p:txBody>
      </p:sp>
      <p:pic>
        <p:nvPicPr>
          <p:cNvPr id="3686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188" y="285750"/>
            <a:ext cx="1571625"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1750" y="4857750"/>
            <a:ext cx="1571625"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96244059"/>
      </p:ext>
    </p:extLst>
  </p:cSld>
  <p:clrMapOvr>
    <a:masterClrMapping/>
  </p:clrMapOvr>
  <p:transition spd="slow">
    <p:dissolv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3286125" y="549275"/>
            <a:ext cx="5534025" cy="719138"/>
          </a:xfrm>
        </p:spPr>
        <p:txBody>
          <a:bodyPr/>
          <a:lstStyle/>
          <a:p>
            <a:pPr algn="r" rtl="1" eaLnBrk="1" hangingPunct="1"/>
            <a:r>
              <a:rPr lang="ar-SA" altLang="fa-IR" b="1">
                <a:solidFill>
                  <a:srgbClr val="7030A0"/>
                </a:solidFill>
                <a:cs typeface="Nazanin" pitchFamily="2" charset="-78"/>
              </a:rPr>
              <a:t>مرحله پنجم نظامهاي اجتماعي:</a:t>
            </a:r>
            <a:endParaRPr lang="en-US" altLang="fa-IR" b="1">
              <a:solidFill>
                <a:srgbClr val="7030A0"/>
              </a:solidFill>
              <a:cs typeface="Nazanin" pitchFamily="2" charset="-78"/>
            </a:endParaRPr>
          </a:p>
        </p:txBody>
      </p:sp>
      <p:sp>
        <p:nvSpPr>
          <p:cNvPr id="38915" name="Rectangle 3"/>
          <p:cNvSpPr>
            <a:spLocks noGrp="1" noChangeArrowheads="1"/>
          </p:cNvSpPr>
          <p:nvPr>
            <p:ph type="body" idx="1"/>
          </p:nvPr>
        </p:nvSpPr>
        <p:spPr>
          <a:xfrm>
            <a:off x="467544" y="2348880"/>
            <a:ext cx="8183562" cy="4114800"/>
          </a:xfrm>
        </p:spPr>
        <p:txBody>
          <a:bodyPr/>
          <a:lstStyle/>
          <a:p>
            <a:pPr algn="just" rtl="1" eaLnBrk="1" hangingPunct="1">
              <a:buClr>
                <a:srgbClr val="D53015"/>
              </a:buClr>
              <a:buFont typeface="Wingdings" panose="05000000000000000000" pitchFamily="2" charset="2"/>
              <a:buChar char="ü"/>
            </a:pPr>
            <a:r>
              <a:rPr lang="ar-SA" altLang="fa-IR" sz="4400" dirty="0">
                <a:cs typeface="B Koodak" panose="00000700000000000000" pitchFamily="2" charset="-78"/>
              </a:rPr>
              <a:t>در مرحله پنجم مفهوم تکنولوژي آموزشي بيشتر به عنوان فلسفه اي است حاکم بر کل آموزشي که در يک کشور براي رسيدن به هدفهاي رشد وتوسعه انجام مي گيرد. </a:t>
            </a:r>
            <a:endParaRPr lang="en-US" altLang="fa-IR" sz="4400" dirty="0">
              <a:cs typeface="B Koodak" panose="00000700000000000000" pitchFamily="2" charset="-78"/>
            </a:endParaRPr>
          </a:p>
        </p:txBody>
      </p:sp>
    </p:spTree>
    <p:extLst>
      <p:ext uri="{BB962C8B-B14F-4D97-AF65-F5344CB8AC3E}">
        <p14:creationId xmlns:p14="http://schemas.microsoft.com/office/powerpoint/2010/main" val="1061360488"/>
      </p:ext>
    </p:extLst>
  </p:cSld>
  <p:clrMapOvr>
    <a:masterClrMapping/>
  </p:clrMapOvr>
  <p:transition spd="slow">
    <p:dissolv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2928938" y="549275"/>
            <a:ext cx="5891212" cy="719138"/>
          </a:xfrm>
        </p:spPr>
        <p:txBody>
          <a:bodyPr/>
          <a:lstStyle/>
          <a:p>
            <a:pPr algn="r" rtl="1" eaLnBrk="1" hangingPunct="1"/>
            <a:r>
              <a:rPr lang="ar-SA" altLang="fa-IR" sz="4000" b="1">
                <a:solidFill>
                  <a:srgbClr val="7030A0"/>
                </a:solidFill>
                <a:cs typeface="Nazanin" pitchFamily="2" charset="-78"/>
              </a:rPr>
              <a:t>مرحله پنجم نظامهاي اجتماعي:</a:t>
            </a:r>
            <a:endParaRPr lang="en-US" altLang="fa-IR" sz="4000" b="1">
              <a:solidFill>
                <a:srgbClr val="7030A0"/>
              </a:solidFill>
              <a:cs typeface="Nazanin" pitchFamily="2" charset="-78"/>
            </a:endParaRPr>
          </a:p>
        </p:txBody>
      </p:sp>
      <p:sp>
        <p:nvSpPr>
          <p:cNvPr id="40963" name="Rectangle 3"/>
          <p:cNvSpPr>
            <a:spLocks noGrp="1" noChangeArrowheads="1"/>
          </p:cNvSpPr>
          <p:nvPr>
            <p:ph type="body" idx="1"/>
          </p:nvPr>
        </p:nvSpPr>
        <p:spPr>
          <a:xfrm>
            <a:off x="395536" y="2420888"/>
            <a:ext cx="8326437" cy="4114800"/>
          </a:xfrm>
        </p:spPr>
        <p:txBody>
          <a:bodyPr/>
          <a:lstStyle/>
          <a:p>
            <a:pPr algn="just" rtl="1" eaLnBrk="1" hangingPunct="1">
              <a:buClr>
                <a:srgbClr val="D53015"/>
              </a:buClr>
              <a:buFont typeface="Wingdings" panose="05000000000000000000" pitchFamily="2" charset="2"/>
              <a:buChar char="ü"/>
            </a:pPr>
            <a:r>
              <a:rPr lang="ar-SA" altLang="fa-IR" sz="4400" dirty="0">
                <a:cs typeface="B Koodak" panose="00000700000000000000" pitchFamily="2" charset="-78"/>
              </a:rPr>
              <a:t>در اين مرحله تکنولوژي آموزشي مخصوص افراد يا سازمان خاصي نيست بلکه حيطه عمل هر فرد يا سازماني ب</a:t>
            </a:r>
            <a:r>
              <a:rPr lang="fa-IR" altLang="fa-IR" sz="4400" dirty="0">
                <a:cs typeface="B Koodak" panose="00000700000000000000" pitchFamily="2" charset="-78"/>
              </a:rPr>
              <a:t>را</a:t>
            </a:r>
            <a:r>
              <a:rPr lang="ar-SA" altLang="fa-IR" sz="4400" dirty="0">
                <a:cs typeface="B Koodak" panose="00000700000000000000" pitchFamily="2" charset="-78"/>
              </a:rPr>
              <a:t>ي رشد و توسعه کشورش کار مي کند در بر مي گيرد.</a:t>
            </a:r>
            <a:endParaRPr lang="en-US" altLang="fa-IR" sz="4400" dirty="0">
              <a:cs typeface="B Koodak" panose="00000700000000000000" pitchFamily="2" charset="-78"/>
            </a:endParaRPr>
          </a:p>
        </p:txBody>
      </p:sp>
    </p:spTree>
    <p:extLst>
      <p:ext uri="{BB962C8B-B14F-4D97-AF65-F5344CB8AC3E}">
        <p14:creationId xmlns:p14="http://schemas.microsoft.com/office/powerpoint/2010/main" val="1764391117"/>
      </p:ext>
    </p:extLst>
  </p:cSld>
  <p:clrMapOvr>
    <a:masterClrMapping/>
  </p:clrMapOvr>
  <p:transition spd="slow">
    <p:dissolv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3214688" y="549275"/>
            <a:ext cx="5605462" cy="719138"/>
          </a:xfrm>
        </p:spPr>
        <p:txBody>
          <a:bodyPr/>
          <a:lstStyle/>
          <a:p>
            <a:pPr algn="r" rtl="1" eaLnBrk="1" hangingPunct="1"/>
            <a:r>
              <a:rPr lang="ar-SA" altLang="fa-IR" sz="4400" b="1">
                <a:solidFill>
                  <a:srgbClr val="7030A0"/>
                </a:solidFill>
                <a:cs typeface="Nazanin" pitchFamily="2" charset="-78"/>
              </a:rPr>
              <a:t>تکنولوژي آموزشي در ايران:</a:t>
            </a:r>
            <a:endParaRPr lang="en-US" altLang="fa-IR" sz="4400" b="1">
              <a:solidFill>
                <a:srgbClr val="7030A0"/>
              </a:solidFill>
              <a:cs typeface="Nazanin" pitchFamily="2" charset="-78"/>
            </a:endParaRPr>
          </a:p>
        </p:txBody>
      </p:sp>
      <p:sp>
        <p:nvSpPr>
          <p:cNvPr id="43011" name="Rectangle 3"/>
          <p:cNvSpPr>
            <a:spLocks noGrp="1" noChangeArrowheads="1"/>
          </p:cNvSpPr>
          <p:nvPr>
            <p:ph type="body" idx="1"/>
          </p:nvPr>
        </p:nvSpPr>
        <p:spPr>
          <a:xfrm>
            <a:off x="428625" y="1827213"/>
            <a:ext cx="8255000" cy="4114800"/>
          </a:xfrm>
        </p:spPr>
        <p:txBody>
          <a:bodyPr/>
          <a:lstStyle/>
          <a:p>
            <a:pPr algn="just" rtl="1" eaLnBrk="1" hangingPunct="1">
              <a:buClr>
                <a:srgbClr val="D53015"/>
              </a:buClr>
              <a:buFont typeface="Wingdings" panose="05000000000000000000" pitchFamily="2" charset="2"/>
              <a:buChar char="ü"/>
            </a:pPr>
            <a:r>
              <a:rPr lang="ar-SA" altLang="fa-IR" sz="4000" dirty="0">
                <a:solidFill>
                  <a:srgbClr val="C00000"/>
                </a:solidFill>
                <a:cs typeface="B Koodak" panose="00000700000000000000" pitchFamily="2" charset="-78"/>
              </a:rPr>
              <a:t>مرحله اول</a:t>
            </a:r>
            <a:r>
              <a:rPr lang="ar-SA" altLang="fa-IR" sz="4000" dirty="0">
                <a:cs typeface="B Koodak" panose="00000700000000000000" pitchFamily="2" charset="-78"/>
              </a:rPr>
              <a:t>: از سال 1306 به</a:t>
            </a:r>
            <a:r>
              <a:rPr lang="fa-IR" altLang="fa-IR" sz="4000" dirty="0">
                <a:cs typeface="B Koodak" panose="00000700000000000000" pitchFamily="2" charset="-78"/>
              </a:rPr>
              <a:t> </a:t>
            </a:r>
            <a:r>
              <a:rPr lang="ar-SA" altLang="fa-IR" sz="4000" dirty="0">
                <a:cs typeface="B Koodak" panose="00000700000000000000" pitchFamily="2" charset="-78"/>
              </a:rPr>
              <a:t>بعد بعضي از مدارس اقدام به ايجاد آزمايشگاههاي فيزيک، شيمي</a:t>
            </a:r>
            <a:r>
              <a:rPr lang="fa-IR" altLang="fa-IR" sz="4000" dirty="0">
                <a:cs typeface="B Koodak" panose="00000700000000000000" pitchFamily="2" charset="-78"/>
              </a:rPr>
              <a:t> </a:t>
            </a:r>
            <a:r>
              <a:rPr lang="ar-SA" altLang="fa-IR" sz="4000" dirty="0">
                <a:cs typeface="B Koodak" panose="00000700000000000000" pitchFamily="2" charset="-78"/>
              </a:rPr>
              <a:t>وعلوم زيست</a:t>
            </a:r>
            <a:r>
              <a:rPr lang="fa-IR" altLang="fa-IR" sz="4000" dirty="0">
                <a:cs typeface="B Koodak" panose="00000700000000000000" pitchFamily="2" charset="-78"/>
              </a:rPr>
              <a:t>ي  </a:t>
            </a:r>
            <a:r>
              <a:rPr lang="ar-SA" altLang="fa-IR" sz="4000" dirty="0">
                <a:cs typeface="B Koodak" panose="00000700000000000000" pitchFamily="2" charset="-78"/>
              </a:rPr>
              <a:t>کردند. درايران نيز ابتدا ابزار و وسايل سعمي و بصري بدون توجه به نيازها خريداري و در مراکز نگهداري مي شود . </a:t>
            </a:r>
            <a:endParaRPr lang="en-US" altLang="fa-IR" sz="4000" dirty="0">
              <a:cs typeface="B Koodak" panose="00000700000000000000" pitchFamily="2" charset="-78"/>
            </a:endParaRPr>
          </a:p>
        </p:txBody>
      </p:sp>
      <p:pic>
        <p:nvPicPr>
          <p:cNvPr id="27652" name="Picture 4"/>
          <p:cNvPicPr>
            <a:picLocks noChangeAspect="1" noChangeArrowheads="1"/>
          </p:cNvPicPr>
          <p:nvPr/>
        </p:nvPicPr>
        <p:blipFill>
          <a:blip r:embed="rId3"/>
          <a:srcRect/>
          <a:stretch>
            <a:fillRect/>
          </a:stretch>
        </p:blipFill>
        <p:spPr bwMode="auto">
          <a:xfrm>
            <a:off x="179512" y="5119734"/>
            <a:ext cx="2520280" cy="189861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724271927"/>
      </p:ext>
    </p:extLst>
  </p:cSld>
  <p:clrMapOvr>
    <a:masterClrMapping/>
  </p:clrMapOvr>
  <p:transition spd="slow">
    <p:dissolv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3214688" y="549275"/>
            <a:ext cx="5605462" cy="719138"/>
          </a:xfrm>
        </p:spPr>
        <p:txBody>
          <a:bodyPr/>
          <a:lstStyle/>
          <a:p>
            <a:pPr algn="r" rtl="1" eaLnBrk="1" hangingPunct="1"/>
            <a:r>
              <a:rPr lang="ar-SA" altLang="fa-IR" sz="4400" b="1">
                <a:solidFill>
                  <a:srgbClr val="7030A0"/>
                </a:solidFill>
                <a:cs typeface="Nazanin" pitchFamily="2" charset="-78"/>
              </a:rPr>
              <a:t>تکنولوژي آموزشي در ايران:</a:t>
            </a:r>
            <a:endParaRPr lang="en-US" altLang="fa-IR" sz="4400" b="1">
              <a:solidFill>
                <a:srgbClr val="7030A0"/>
              </a:solidFill>
              <a:cs typeface="Nazanin" pitchFamily="2" charset="-78"/>
            </a:endParaRPr>
          </a:p>
        </p:txBody>
      </p:sp>
      <p:sp>
        <p:nvSpPr>
          <p:cNvPr id="45059" name="Rectangle 3"/>
          <p:cNvSpPr>
            <a:spLocks noGrp="1" noChangeArrowheads="1"/>
          </p:cNvSpPr>
          <p:nvPr>
            <p:ph type="body" idx="1"/>
          </p:nvPr>
        </p:nvSpPr>
        <p:spPr>
          <a:xfrm>
            <a:off x="500062" y="3356992"/>
            <a:ext cx="8320087" cy="3286696"/>
          </a:xfrm>
        </p:spPr>
        <p:txBody>
          <a:bodyPr/>
          <a:lstStyle/>
          <a:p>
            <a:pPr algn="just" rtl="1" eaLnBrk="1" hangingPunct="1">
              <a:buClr>
                <a:srgbClr val="D53015"/>
              </a:buClr>
              <a:buFont typeface="Wingdings" panose="05000000000000000000" pitchFamily="2" charset="2"/>
              <a:buChar char="ü"/>
            </a:pPr>
            <a:r>
              <a:rPr lang="ar-SA" altLang="fa-IR" sz="4400">
                <a:cs typeface="2  Tehran" pitchFamily="2" charset="-78"/>
              </a:rPr>
              <a:t>فيلم</a:t>
            </a:r>
            <a:r>
              <a:rPr lang="fa-IR" altLang="fa-IR" sz="4400">
                <a:cs typeface="2  Tehran" pitchFamily="2" charset="-78"/>
              </a:rPr>
              <a:t>‌</a:t>
            </a:r>
            <a:r>
              <a:rPr lang="ar-SA" altLang="fa-IR" sz="4400">
                <a:cs typeface="2  Tehran" pitchFamily="2" charset="-78"/>
              </a:rPr>
              <a:t>ها </a:t>
            </a:r>
            <a:r>
              <a:rPr lang="ar-SA" altLang="fa-IR" sz="4400" dirty="0">
                <a:cs typeface="2  Tehran" pitchFamily="2" charset="-78"/>
              </a:rPr>
              <a:t>و مواد مورد نياز نيز بدون توجه به فرهنگ و زبان مردم و عدم امکان ترجمه همه آنها از خارج خريداري و در اختيار مدارس و دانشگاهها قرار مي گرفت.</a:t>
            </a:r>
            <a:endParaRPr lang="en-US" altLang="fa-IR" sz="4400" dirty="0">
              <a:cs typeface="2  Tehran" pitchFamily="2" charset="-78"/>
            </a:endParaRPr>
          </a:p>
        </p:txBody>
      </p:sp>
      <p:pic>
        <p:nvPicPr>
          <p:cNvPr id="28676" name="Picture 4"/>
          <p:cNvPicPr>
            <a:picLocks noChangeAspect="1" noChangeArrowheads="1"/>
          </p:cNvPicPr>
          <p:nvPr/>
        </p:nvPicPr>
        <p:blipFill>
          <a:blip r:embed="rId3"/>
          <a:srcRect/>
          <a:stretch>
            <a:fillRect/>
          </a:stretch>
        </p:blipFill>
        <p:spPr bwMode="auto">
          <a:xfrm>
            <a:off x="500034" y="500042"/>
            <a:ext cx="2571768" cy="185738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664316700"/>
      </p:ext>
    </p:extLst>
  </p:cSld>
  <p:clrMapOvr>
    <a:masterClrMapping/>
  </p:clrMapOvr>
  <p:transition spd="slow">
    <p:dissolv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3071813" y="549275"/>
            <a:ext cx="5748337" cy="719138"/>
          </a:xfrm>
        </p:spPr>
        <p:txBody>
          <a:bodyPr/>
          <a:lstStyle/>
          <a:p>
            <a:pPr algn="r" rtl="1" eaLnBrk="1" hangingPunct="1"/>
            <a:r>
              <a:rPr lang="ar-SA" altLang="fa-IR" sz="4400" b="1">
                <a:solidFill>
                  <a:srgbClr val="7030A0"/>
                </a:solidFill>
                <a:cs typeface="Nazanin" pitchFamily="2" charset="-78"/>
              </a:rPr>
              <a:t>تکنولوژي آموزشي در ايران:</a:t>
            </a:r>
            <a:endParaRPr lang="en-US" altLang="fa-IR" sz="4400" b="1">
              <a:solidFill>
                <a:srgbClr val="7030A0"/>
              </a:solidFill>
              <a:cs typeface="Nazanin" pitchFamily="2" charset="-78"/>
            </a:endParaRPr>
          </a:p>
        </p:txBody>
      </p:sp>
      <p:sp>
        <p:nvSpPr>
          <p:cNvPr id="47107" name="Rectangle 3"/>
          <p:cNvSpPr>
            <a:spLocks noGrp="1" noChangeArrowheads="1"/>
          </p:cNvSpPr>
          <p:nvPr>
            <p:ph type="body" idx="1"/>
          </p:nvPr>
        </p:nvSpPr>
        <p:spPr>
          <a:xfrm>
            <a:off x="428625" y="2319338"/>
            <a:ext cx="8255000" cy="4538662"/>
          </a:xfrm>
        </p:spPr>
        <p:txBody>
          <a:bodyPr/>
          <a:lstStyle/>
          <a:p>
            <a:pPr algn="just" rtl="1" eaLnBrk="1" hangingPunct="1">
              <a:buClr>
                <a:srgbClr val="D53015"/>
              </a:buClr>
              <a:buFont typeface="Wingdings" panose="05000000000000000000" pitchFamily="2" charset="2"/>
              <a:buChar char="ü"/>
            </a:pPr>
            <a:r>
              <a:rPr lang="ar-SA" altLang="fa-IR" sz="4800">
                <a:solidFill>
                  <a:srgbClr val="C00000"/>
                </a:solidFill>
                <a:cs typeface="2  Badr" pitchFamily="2" charset="-78"/>
              </a:rPr>
              <a:t>مرحله</a:t>
            </a:r>
            <a:r>
              <a:rPr lang="fa-IR" altLang="fa-IR" sz="4800">
                <a:solidFill>
                  <a:srgbClr val="C00000"/>
                </a:solidFill>
                <a:cs typeface="2  Badr" pitchFamily="2" charset="-78"/>
              </a:rPr>
              <a:t>  </a:t>
            </a:r>
            <a:r>
              <a:rPr lang="ar-SA" altLang="fa-IR" sz="4800">
                <a:solidFill>
                  <a:srgbClr val="C00000"/>
                </a:solidFill>
                <a:cs typeface="2  Badr" pitchFamily="2" charset="-78"/>
              </a:rPr>
              <a:t>دوم </a:t>
            </a:r>
            <a:r>
              <a:rPr lang="ar-SA" altLang="fa-IR" sz="4800">
                <a:cs typeface="2  Badr" pitchFamily="2" charset="-78"/>
              </a:rPr>
              <a:t>: در سال 1341 اداره</a:t>
            </a:r>
            <a:r>
              <a:rPr lang="fa-IR" altLang="fa-IR" sz="4800">
                <a:cs typeface="2  Badr" pitchFamily="2" charset="-78"/>
              </a:rPr>
              <a:t> های</a:t>
            </a:r>
            <a:r>
              <a:rPr lang="ar-SA" altLang="fa-IR" sz="4800">
                <a:cs typeface="2  Badr" pitchFamily="2" charset="-78"/>
              </a:rPr>
              <a:t>ي به نام اداره آموزش فعاليتهاي سمعي و بصري در وزارت فرهنگ تشکيل گرديد که بعدا به نام دفتر آموزش سمعي و بصري فعاليتهاي خود را ادامه دارد. </a:t>
            </a:r>
            <a:endParaRPr lang="fa-IR" altLang="fa-IR" sz="4800">
              <a:cs typeface="2  Badr" pitchFamily="2" charset="-78"/>
            </a:endParaRPr>
          </a:p>
          <a:p>
            <a:pPr algn="just" rtl="1" eaLnBrk="1" hangingPunct="1">
              <a:buClr>
                <a:srgbClr val="D53015"/>
              </a:buClr>
              <a:buFont typeface="Wingdings" panose="05000000000000000000" pitchFamily="2" charset="2"/>
              <a:buNone/>
            </a:pPr>
            <a:endParaRPr lang="en-US" altLang="fa-IR" sz="4800">
              <a:cs typeface="2  Badr" pitchFamily="2" charset="-78"/>
            </a:endParaRPr>
          </a:p>
        </p:txBody>
      </p:sp>
      <p:pic>
        <p:nvPicPr>
          <p:cNvPr id="29700" name="Picture 4"/>
          <p:cNvPicPr>
            <a:picLocks noChangeAspect="1" noChangeArrowheads="1"/>
          </p:cNvPicPr>
          <p:nvPr/>
        </p:nvPicPr>
        <p:blipFill>
          <a:blip r:embed="rId3"/>
          <a:srcRect/>
          <a:stretch>
            <a:fillRect/>
          </a:stretch>
        </p:blipFill>
        <p:spPr bwMode="auto">
          <a:xfrm>
            <a:off x="500034" y="285728"/>
            <a:ext cx="2571768" cy="18573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390680652"/>
      </p:ext>
    </p:extLst>
  </p:cSld>
  <p:clrMapOvr>
    <a:masterClrMapping/>
  </p:clrMapOvr>
  <p:transition spd="slow">
    <p:dissolv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2286000" y="549275"/>
            <a:ext cx="6534150" cy="719138"/>
          </a:xfrm>
        </p:spPr>
        <p:txBody>
          <a:bodyPr/>
          <a:lstStyle/>
          <a:p>
            <a:pPr algn="r" rtl="1" eaLnBrk="1" hangingPunct="1"/>
            <a:r>
              <a:rPr lang="ar-SA" altLang="fa-IR" sz="4800" b="1">
                <a:solidFill>
                  <a:srgbClr val="7030A0"/>
                </a:solidFill>
                <a:cs typeface="Nazanin" pitchFamily="2" charset="-78"/>
              </a:rPr>
              <a:t>تکنولوژي آموزشي در ايران:</a:t>
            </a:r>
            <a:endParaRPr lang="en-US" altLang="fa-IR" sz="4800" b="1">
              <a:solidFill>
                <a:srgbClr val="7030A0"/>
              </a:solidFill>
              <a:cs typeface="Nazanin" pitchFamily="2" charset="-78"/>
            </a:endParaRPr>
          </a:p>
        </p:txBody>
      </p:sp>
      <p:sp>
        <p:nvSpPr>
          <p:cNvPr id="49155" name="Rectangle 3"/>
          <p:cNvSpPr>
            <a:spLocks noGrp="1" noChangeArrowheads="1"/>
          </p:cNvSpPr>
          <p:nvPr>
            <p:ph type="body" idx="1"/>
          </p:nvPr>
        </p:nvSpPr>
        <p:spPr>
          <a:xfrm>
            <a:off x="285750" y="1500188"/>
            <a:ext cx="8397875" cy="4895850"/>
          </a:xfrm>
        </p:spPr>
        <p:txBody>
          <a:bodyPr/>
          <a:lstStyle/>
          <a:p>
            <a:pPr algn="just" rtl="1" eaLnBrk="1" hangingPunct="1">
              <a:buClr>
                <a:srgbClr val="D53015"/>
              </a:buClr>
              <a:buFont typeface="Wingdings" panose="05000000000000000000" pitchFamily="2" charset="2"/>
              <a:buChar char="ü"/>
            </a:pPr>
            <a:r>
              <a:rPr lang="ar-SA" altLang="fa-IR" sz="4000">
                <a:cs typeface="2  Roya" pitchFamily="2" charset="-78"/>
              </a:rPr>
              <a:t>توجه به فيلم به عنوان يک رسانه آموزشي در سطح جهاني سبب گرديد که اين اداره اقدام به تشکيل جشنواره ها بين المللي فيلمهاي آموزشي کند. در جشنواره اي که در مهر ماه سال 1367 در تهران تشکيل شد . تکنولوژي آموزشي به عنوان</a:t>
            </a:r>
            <a:r>
              <a:rPr lang="fa-IR" altLang="fa-IR" sz="4000">
                <a:cs typeface="2  Roya" pitchFamily="2" charset="-78"/>
              </a:rPr>
              <a:t>  </a:t>
            </a:r>
            <a:r>
              <a:rPr lang="ar-SA" altLang="fa-IR" sz="4000">
                <a:cs typeface="2  Roya" pitchFamily="2" charset="-78"/>
              </a:rPr>
              <a:t>يکي از موضوعها مورد توجه قرار داده شد. </a:t>
            </a:r>
            <a:endParaRPr lang="en-US" altLang="fa-IR" sz="4000">
              <a:cs typeface="2  Roya" pitchFamily="2" charset="-78"/>
            </a:endParaRPr>
          </a:p>
        </p:txBody>
      </p:sp>
      <p:pic>
        <p:nvPicPr>
          <p:cNvPr id="30724" name="Picture 4"/>
          <p:cNvPicPr>
            <a:picLocks noChangeAspect="1" noChangeArrowheads="1"/>
          </p:cNvPicPr>
          <p:nvPr/>
        </p:nvPicPr>
        <p:blipFill>
          <a:blip r:embed="rId3"/>
          <a:srcRect/>
          <a:stretch>
            <a:fillRect/>
          </a:stretch>
        </p:blipFill>
        <p:spPr bwMode="auto">
          <a:xfrm>
            <a:off x="500034" y="5357826"/>
            <a:ext cx="2500330" cy="1428760"/>
          </a:xfrm>
          <a:prstGeom prst="rect">
            <a:avLst/>
          </a:prstGeom>
          <a:ln>
            <a:noFill/>
          </a:ln>
          <a:effectLst>
            <a:softEdge rad="112500"/>
          </a:effectLst>
        </p:spPr>
      </p:pic>
    </p:spTree>
    <p:extLst>
      <p:ext uri="{BB962C8B-B14F-4D97-AF65-F5344CB8AC3E}">
        <p14:creationId xmlns:p14="http://schemas.microsoft.com/office/powerpoint/2010/main" val="3410991947"/>
      </p:ext>
    </p:extLst>
  </p:cSld>
  <p:clrMapOvr>
    <a:masterClrMapping/>
  </p:clrMapOvr>
  <p:transition spd="slow">
    <p:dissolv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2000250" y="549275"/>
            <a:ext cx="6819900" cy="719138"/>
          </a:xfrm>
        </p:spPr>
        <p:txBody>
          <a:bodyPr/>
          <a:lstStyle/>
          <a:p>
            <a:pPr algn="r" rtl="1" eaLnBrk="1" hangingPunct="1"/>
            <a:r>
              <a:rPr lang="ar-SA" altLang="fa-IR" sz="4800" b="1">
                <a:solidFill>
                  <a:srgbClr val="7030A0"/>
                </a:solidFill>
                <a:cs typeface="Nazanin" pitchFamily="2" charset="-78"/>
              </a:rPr>
              <a:t>تکنولوژي آموزشي در ايران:</a:t>
            </a:r>
            <a:endParaRPr lang="en-US" altLang="fa-IR" sz="4800" b="1">
              <a:solidFill>
                <a:srgbClr val="7030A0"/>
              </a:solidFill>
              <a:cs typeface="Nazanin" pitchFamily="2" charset="-78"/>
            </a:endParaRPr>
          </a:p>
        </p:txBody>
      </p:sp>
      <p:sp>
        <p:nvSpPr>
          <p:cNvPr id="51203" name="Rectangle 3"/>
          <p:cNvSpPr>
            <a:spLocks noGrp="1" noChangeArrowheads="1"/>
          </p:cNvSpPr>
          <p:nvPr>
            <p:ph type="body" idx="1"/>
          </p:nvPr>
        </p:nvSpPr>
        <p:spPr>
          <a:xfrm>
            <a:off x="357188" y="1962150"/>
            <a:ext cx="8326437" cy="4895850"/>
          </a:xfrm>
        </p:spPr>
        <p:txBody>
          <a:bodyPr/>
          <a:lstStyle/>
          <a:p>
            <a:pPr algn="just" rtl="1" eaLnBrk="1" hangingPunct="1">
              <a:buClr>
                <a:srgbClr val="D53015"/>
              </a:buClr>
              <a:buFont typeface="Wingdings" panose="05000000000000000000" pitchFamily="2" charset="2"/>
              <a:buChar char="ü"/>
            </a:pPr>
            <a:r>
              <a:rPr lang="ar-SA" altLang="fa-IR" sz="4400">
                <a:cs typeface="2  Roya" pitchFamily="2" charset="-78"/>
              </a:rPr>
              <a:t>تلويزيون آموزشي درسال 1343 زير نظر وزارت آموزش و پروش تاسيس شد و کار خود را بعد از دو سال با پخش برنامه هاي درسي در زمينه فيزيک، شيمي، جبر، علوم طبيعي، زبان و دستور زبان فارسي شروع کرد.</a:t>
            </a:r>
            <a:endParaRPr lang="en-US" altLang="fa-IR" sz="4400">
              <a:cs typeface="2  Roya" pitchFamily="2" charset="-78"/>
            </a:endParaRPr>
          </a:p>
        </p:txBody>
      </p:sp>
    </p:spTree>
    <p:extLst>
      <p:ext uri="{BB962C8B-B14F-4D97-AF65-F5344CB8AC3E}">
        <p14:creationId xmlns:p14="http://schemas.microsoft.com/office/powerpoint/2010/main" val="3230019254"/>
      </p:ext>
    </p:extLst>
  </p:cSld>
  <p:clrMapOvr>
    <a:masterClrMapping/>
  </p:clrMapOvr>
  <p:transition spd="slow">
    <p:dissolv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2928938" y="549275"/>
            <a:ext cx="5891212" cy="719138"/>
          </a:xfrm>
        </p:spPr>
        <p:txBody>
          <a:bodyPr/>
          <a:lstStyle/>
          <a:p>
            <a:pPr algn="r" rtl="1" eaLnBrk="1" hangingPunct="1"/>
            <a:r>
              <a:rPr lang="ar-SA" altLang="fa-IR" sz="4000" b="1">
                <a:solidFill>
                  <a:srgbClr val="7030A0"/>
                </a:solidFill>
                <a:cs typeface="Nazanin" pitchFamily="2" charset="-78"/>
              </a:rPr>
              <a:t>تکنولوژي آموزشي در ايران:</a:t>
            </a:r>
            <a:endParaRPr lang="en-US" altLang="fa-IR" sz="4000" b="1">
              <a:solidFill>
                <a:srgbClr val="7030A0"/>
              </a:solidFill>
              <a:cs typeface="Nazanin" pitchFamily="2" charset="-78"/>
            </a:endParaRPr>
          </a:p>
        </p:txBody>
      </p:sp>
      <p:sp>
        <p:nvSpPr>
          <p:cNvPr id="53251" name="Rectangle 3"/>
          <p:cNvSpPr>
            <a:spLocks noGrp="1" noChangeArrowheads="1"/>
          </p:cNvSpPr>
          <p:nvPr>
            <p:ph type="body" idx="1"/>
          </p:nvPr>
        </p:nvSpPr>
        <p:spPr>
          <a:xfrm>
            <a:off x="357188" y="1990725"/>
            <a:ext cx="8326437" cy="2159000"/>
          </a:xfrm>
        </p:spPr>
        <p:txBody>
          <a:bodyPr/>
          <a:lstStyle/>
          <a:p>
            <a:pPr algn="just" rtl="1" eaLnBrk="1" hangingPunct="1">
              <a:lnSpc>
                <a:spcPct val="90000"/>
              </a:lnSpc>
              <a:buClr>
                <a:srgbClr val="D53015"/>
              </a:buClr>
              <a:buFont typeface="Wingdings" panose="05000000000000000000" pitchFamily="2" charset="2"/>
              <a:buChar char="ü"/>
            </a:pPr>
            <a:r>
              <a:rPr lang="ar-SA" altLang="fa-IR" sz="4800">
                <a:cs typeface="2  Badr" pitchFamily="2" charset="-78"/>
              </a:rPr>
              <a:t>در سال 1354 براي تهيه مواد آموزشي مورد نياز مدارس شرکت صنايع آموزشي با سرمايه مشترک وزارت آموزش و پرورش و سازمان گسترش و نوسازي صنايع ايران به وجود آمد.</a:t>
            </a:r>
            <a:r>
              <a:rPr lang="fa-IR" altLang="fa-IR" sz="4800">
                <a:cs typeface="2  Badr" pitchFamily="2" charset="-78"/>
              </a:rPr>
              <a:t> </a:t>
            </a:r>
            <a:endParaRPr lang="ar-SA" altLang="fa-IR" sz="4800">
              <a:cs typeface="2  Badr" pitchFamily="2" charset="-78"/>
            </a:endParaRPr>
          </a:p>
        </p:txBody>
      </p:sp>
    </p:spTree>
    <p:extLst>
      <p:ext uri="{BB962C8B-B14F-4D97-AF65-F5344CB8AC3E}">
        <p14:creationId xmlns:p14="http://schemas.microsoft.com/office/powerpoint/2010/main" val="3512292264"/>
      </p:ext>
    </p:extLst>
  </p:cSld>
  <p:clrMapOvr>
    <a:masterClrMapping/>
  </p:clrMapOvr>
  <p:transition spd="slow">
    <p:dissolv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3286125" y="549275"/>
            <a:ext cx="5534025" cy="719138"/>
          </a:xfrm>
        </p:spPr>
        <p:txBody>
          <a:bodyPr/>
          <a:lstStyle/>
          <a:p>
            <a:pPr algn="r" rtl="1" eaLnBrk="1" hangingPunct="1"/>
            <a:r>
              <a:rPr lang="ar-SA" altLang="fa-IR" sz="4000" b="1">
                <a:solidFill>
                  <a:srgbClr val="7030A0"/>
                </a:solidFill>
                <a:cs typeface="Nazanin" pitchFamily="2" charset="-78"/>
              </a:rPr>
              <a:t>تکنولوژي آموزشي در ايران:</a:t>
            </a:r>
            <a:endParaRPr lang="en-US" altLang="fa-IR" sz="4000" b="1">
              <a:solidFill>
                <a:srgbClr val="7030A0"/>
              </a:solidFill>
              <a:cs typeface="Nazanin" pitchFamily="2" charset="-78"/>
            </a:endParaRPr>
          </a:p>
        </p:txBody>
      </p:sp>
      <p:sp>
        <p:nvSpPr>
          <p:cNvPr id="55299" name="Rectangle 3"/>
          <p:cNvSpPr>
            <a:spLocks noGrp="1" noChangeArrowheads="1"/>
          </p:cNvSpPr>
          <p:nvPr>
            <p:ph type="body" idx="1"/>
          </p:nvPr>
        </p:nvSpPr>
        <p:spPr>
          <a:xfrm>
            <a:off x="500063" y="1844675"/>
            <a:ext cx="8183562" cy="3240088"/>
          </a:xfrm>
        </p:spPr>
        <p:txBody>
          <a:bodyPr/>
          <a:lstStyle/>
          <a:p>
            <a:pPr algn="just" rtl="1" eaLnBrk="1" hangingPunct="1">
              <a:lnSpc>
                <a:spcPct val="90000"/>
              </a:lnSpc>
              <a:buClr>
                <a:srgbClr val="D53015"/>
              </a:buClr>
              <a:buFont typeface="Wingdings" panose="05000000000000000000" pitchFamily="2" charset="2"/>
              <a:buChar char="ü"/>
            </a:pPr>
            <a:r>
              <a:rPr lang="ar-SA" altLang="fa-IR" sz="4400">
                <a:cs typeface="2  Roya" pitchFamily="2" charset="-78"/>
              </a:rPr>
              <a:t>هدف اين شرکت تهيه و توليد مواد آموزشي مورد نياز کشور با در نظر گرفتن نظام آموزشي ، محتواي برنامه هاي درسي و سطوح و رشته هاي مختلف تحصيلي و با توجه به شرايط اقتصادي و اجتماعي کشور بوده است. </a:t>
            </a:r>
            <a:endParaRPr lang="fa-IR" altLang="fa-IR" sz="4400">
              <a:cs typeface="2  Roya" pitchFamily="2" charset="-78"/>
            </a:endParaRPr>
          </a:p>
        </p:txBody>
      </p:sp>
    </p:spTree>
    <p:extLst>
      <p:ext uri="{BB962C8B-B14F-4D97-AF65-F5344CB8AC3E}">
        <p14:creationId xmlns:p14="http://schemas.microsoft.com/office/powerpoint/2010/main" val="2434634547"/>
      </p:ext>
    </p:extLst>
  </p:cSld>
  <p:clrMapOvr>
    <a:masterClrMapping/>
  </p:clrMapOvr>
  <p:transition spd="slow">
    <p:dissolv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140200" y="549275"/>
            <a:ext cx="4679950" cy="719138"/>
          </a:xfrm>
        </p:spPr>
        <p:txBody>
          <a:bodyPr/>
          <a:lstStyle/>
          <a:p>
            <a:pPr algn="r" rtl="1" eaLnBrk="1" hangingPunct="1"/>
            <a:r>
              <a:rPr lang="fa-IR" altLang="fa-IR" sz="7200" dirty="0">
                <a:solidFill>
                  <a:srgbClr val="7030A0"/>
                </a:solidFill>
                <a:cs typeface="A EntezareZohoor 4 **" panose="00000700000000000000" pitchFamily="2" charset="-78"/>
              </a:rPr>
              <a:t>مقدمه</a:t>
            </a:r>
            <a:endParaRPr lang="en-US" altLang="fa-IR" sz="7200" dirty="0">
              <a:solidFill>
                <a:srgbClr val="7030A0"/>
              </a:solidFill>
              <a:cs typeface="A EntezareZohoor 4 **" panose="00000700000000000000" pitchFamily="2" charset="-78"/>
            </a:endParaRPr>
          </a:p>
        </p:txBody>
      </p:sp>
      <p:sp>
        <p:nvSpPr>
          <p:cNvPr id="20483" name="Rectangle 3"/>
          <p:cNvSpPr>
            <a:spLocks noGrp="1" noChangeArrowheads="1"/>
          </p:cNvSpPr>
          <p:nvPr>
            <p:ph type="body" idx="1"/>
          </p:nvPr>
        </p:nvSpPr>
        <p:spPr>
          <a:xfrm>
            <a:off x="285750" y="2260600"/>
            <a:ext cx="8397875" cy="4048125"/>
          </a:xfrm>
        </p:spPr>
        <p:txBody>
          <a:bodyPr/>
          <a:lstStyle/>
          <a:p>
            <a:pPr algn="just" rtl="1" eaLnBrk="1" hangingPunct="1">
              <a:buClr>
                <a:srgbClr val="D53015"/>
              </a:buClr>
              <a:buFont typeface="Wingdings" panose="05000000000000000000" pitchFamily="2" charset="2"/>
              <a:buChar char="ü"/>
            </a:pPr>
            <a:r>
              <a:rPr lang="ar-SA" altLang="fa-IR" sz="5400" dirty="0">
                <a:solidFill>
                  <a:srgbClr val="C00000"/>
                </a:solidFill>
                <a:cs typeface="B Traffic" panose="00000400000000000000" pitchFamily="2" charset="-78"/>
              </a:rPr>
              <a:t>ساتلر</a:t>
            </a:r>
            <a:r>
              <a:rPr lang="ar-SA" altLang="fa-IR" sz="4000" dirty="0">
                <a:cs typeface="B Traffic" panose="00000400000000000000" pitchFamily="2" charset="-78"/>
              </a:rPr>
              <a:t> سوفسطائيان قرن پنجم پيش از ميلاد را پيشگامان </a:t>
            </a:r>
            <a:r>
              <a:rPr lang="fa-IR" altLang="fa-IR" sz="4000" dirty="0">
                <a:cs typeface="B Traffic" panose="00000400000000000000" pitchFamily="2" charset="-78"/>
              </a:rPr>
              <a:t> </a:t>
            </a:r>
            <a:r>
              <a:rPr lang="ar-SA" altLang="fa-IR" sz="4000" dirty="0">
                <a:cs typeface="B Traffic" panose="00000400000000000000" pitchFamily="2" charset="-78"/>
              </a:rPr>
              <a:t>تکنولوژي آموزشي مي داند و به دليل ماهيت سيستماتيک کار آنان از نظر طراحي و سازماندهي مواد آموزشي، آنان را پيشگامان</a:t>
            </a:r>
            <a:r>
              <a:rPr lang="fa-IR" altLang="fa-IR" sz="4000" dirty="0">
                <a:cs typeface="B Traffic" panose="00000400000000000000" pitchFamily="2" charset="-78"/>
              </a:rPr>
              <a:t>  </a:t>
            </a:r>
            <a:r>
              <a:rPr lang="ar-SA" altLang="fa-IR" sz="4000" dirty="0">
                <a:cs typeface="B Traffic" panose="00000400000000000000" pitchFamily="2" charset="-78"/>
              </a:rPr>
              <a:t>واقعي و غير قابل انکار اين رشته مي شناسد.</a:t>
            </a:r>
            <a:endParaRPr lang="fa-IR" altLang="fa-IR" sz="4000" dirty="0">
              <a:cs typeface="B Traffic" panose="00000400000000000000" pitchFamily="2" charset="-78"/>
            </a:endParaRPr>
          </a:p>
        </p:txBody>
      </p:sp>
    </p:spTree>
    <p:extLst>
      <p:ext uri="{BB962C8B-B14F-4D97-AF65-F5344CB8AC3E}">
        <p14:creationId xmlns:p14="http://schemas.microsoft.com/office/powerpoint/2010/main" val="1010651707"/>
      </p:ext>
    </p:extLst>
  </p:cSld>
  <p:clrMapOvr>
    <a:masterClrMapping/>
  </p:clrMapOvr>
  <p:transition spd="slow">
    <p:dissolv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1928813" y="549275"/>
            <a:ext cx="6891337" cy="719138"/>
          </a:xfrm>
        </p:spPr>
        <p:txBody>
          <a:bodyPr/>
          <a:lstStyle/>
          <a:p>
            <a:pPr algn="r" rtl="1" eaLnBrk="1" hangingPunct="1"/>
            <a:r>
              <a:rPr lang="ar-SA" altLang="fa-IR" sz="4800" b="1">
                <a:solidFill>
                  <a:srgbClr val="7030A0"/>
                </a:solidFill>
                <a:cs typeface="2  Baran" pitchFamily="2" charset="-78"/>
              </a:rPr>
              <a:t>تکنولوژي آموزشي در ايران:</a:t>
            </a:r>
            <a:endParaRPr lang="en-US" altLang="fa-IR" sz="4800" b="1">
              <a:solidFill>
                <a:srgbClr val="7030A0"/>
              </a:solidFill>
              <a:cs typeface="2  Baran" pitchFamily="2" charset="-78"/>
            </a:endParaRPr>
          </a:p>
        </p:txBody>
      </p:sp>
      <p:sp>
        <p:nvSpPr>
          <p:cNvPr id="57347" name="Rectangle 3"/>
          <p:cNvSpPr>
            <a:spLocks noGrp="1" noChangeArrowheads="1"/>
          </p:cNvSpPr>
          <p:nvPr>
            <p:ph type="body" idx="1"/>
          </p:nvPr>
        </p:nvSpPr>
        <p:spPr>
          <a:xfrm>
            <a:off x="357188" y="1557338"/>
            <a:ext cx="8326437" cy="5040312"/>
          </a:xfrm>
        </p:spPr>
        <p:txBody>
          <a:bodyPr/>
          <a:lstStyle/>
          <a:p>
            <a:pPr algn="just" rtl="1" eaLnBrk="1" hangingPunct="1">
              <a:lnSpc>
                <a:spcPct val="90000"/>
              </a:lnSpc>
              <a:buClr>
                <a:srgbClr val="D53015"/>
              </a:buClr>
              <a:buFont typeface="Wingdings" panose="05000000000000000000" pitchFamily="2" charset="2"/>
              <a:buNone/>
            </a:pPr>
            <a:endParaRPr lang="fa-IR" altLang="fa-IR" sz="4000">
              <a:cs typeface="2  Baran" pitchFamily="2" charset="-78"/>
            </a:endParaRPr>
          </a:p>
          <a:p>
            <a:pPr algn="just" rtl="1" eaLnBrk="1" hangingPunct="1">
              <a:lnSpc>
                <a:spcPct val="90000"/>
              </a:lnSpc>
              <a:buClr>
                <a:srgbClr val="D53015"/>
              </a:buClr>
              <a:buFont typeface="Wingdings" panose="05000000000000000000" pitchFamily="2" charset="2"/>
              <a:buChar char="ü"/>
            </a:pPr>
            <a:r>
              <a:rPr lang="ar-SA" altLang="fa-IR" sz="4400">
                <a:solidFill>
                  <a:srgbClr val="C00000"/>
                </a:solidFill>
                <a:cs typeface="2  Baran" pitchFamily="2" charset="-78"/>
              </a:rPr>
              <a:t>مرحله سوم </a:t>
            </a:r>
            <a:r>
              <a:rPr lang="ar-SA" altLang="fa-IR" sz="4400">
                <a:cs typeface="2  Baran" pitchFamily="2" charset="-78"/>
              </a:rPr>
              <a:t>: در سال 1353 دوره فوق ليسانس تکنولوژي آموزشي تاسيس شد . آموزش برنامه ريزي شده با آموزش برنامه اي و توليد مواد</a:t>
            </a:r>
            <a:r>
              <a:rPr lang="fa-IR" altLang="fa-IR" sz="4400">
                <a:cs typeface="2  Baran" pitchFamily="2" charset="-78"/>
              </a:rPr>
              <a:t>  </a:t>
            </a:r>
            <a:r>
              <a:rPr lang="ar-SA" altLang="fa-IR" sz="4400">
                <a:cs typeface="2  Baran" pitchFamily="2" charset="-78"/>
              </a:rPr>
              <a:t>بر اساس آن در همين سال توسط تلويزيون آموزشي در ايران شروع شد.</a:t>
            </a:r>
            <a:endParaRPr lang="en-US" altLang="fa-IR" sz="4400">
              <a:cs typeface="2  Baran" pitchFamily="2" charset="-78"/>
            </a:endParaRPr>
          </a:p>
        </p:txBody>
      </p:sp>
    </p:spTree>
    <p:extLst>
      <p:ext uri="{BB962C8B-B14F-4D97-AF65-F5344CB8AC3E}">
        <p14:creationId xmlns:p14="http://schemas.microsoft.com/office/powerpoint/2010/main" val="4087893898"/>
      </p:ext>
    </p:extLst>
  </p:cSld>
  <p:clrMapOvr>
    <a:masterClrMapping/>
  </p:clrMapOvr>
  <p:transition spd="slow">
    <p:dissolv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2643188" y="549275"/>
            <a:ext cx="6176962" cy="719138"/>
          </a:xfrm>
        </p:spPr>
        <p:txBody>
          <a:bodyPr/>
          <a:lstStyle/>
          <a:p>
            <a:pPr algn="r" rtl="1" eaLnBrk="1" hangingPunct="1"/>
            <a:r>
              <a:rPr lang="ar-SA" altLang="fa-IR" sz="4400" b="1">
                <a:solidFill>
                  <a:srgbClr val="7030A0"/>
                </a:solidFill>
                <a:cs typeface="Nazanin" pitchFamily="2" charset="-78"/>
              </a:rPr>
              <a:t>تکنولوژي آموزشي در ايران:</a:t>
            </a:r>
            <a:endParaRPr lang="en-US" altLang="fa-IR" sz="4400" b="1">
              <a:solidFill>
                <a:srgbClr val="7030A0"/>
              </a:solidFill>
              <a:cs typeface="Nazanin" pitchFamily="2" charset="-78"/>
            </a:endParaRPr>
          </a:p>
        </p:txBody>
      </p:sp>
      <p:sp>
        <p:nvSpPr>
          <p:cNvPr id="59395" name="Rectangle 3"/>
          <p:cNvSpPr>
            <a:spLocks noGrp="1" noChangeArrowheads="1"/>
          </p:cNvSpPr>
          <p:nvPr>
            <p:ph type="body" idx="1"/>
          </p:nvPr>
        </p:nvSpPr>
        <p:spPr>
          <a:xfrm>
            <a:off x="285750" y="1557338"/>
            <a:ext cx="8397875" cy="5040312"/>
          </a:xfrm>
          <a:noFill/>
        </p:spPr>
        <p:txBody>
          <a:bodyPr/>
          <a:lstStyle/>
          <a:p>
            <a:pPr algn="just" rtl="1" eaLnBrk="1" hangingPunct="1">
              <a:lnSpc>
                <a:spcPct val="70000"/>
              </a:lnSpc>
              <a:buClr>
                <a:srgbClr val="D53015"/>
              </a:buClr>
              <a:buFont typeface="Wingdings" panose="05000000000000000000" pitchFamily="2" charset="2"/>
              <a:buNone/>
            </a:pPr>
            <a:endParaRPr lang="fa-IR" altLang="fa-IR" sz="3600">
              <a:cs typeface="Nazanin" pitchFamily="2" charset="-78"/>
            </a:endParaRPr>
          </a:p>
          <a:p>
            <a:pPr algn="just" rtl="1" eaLnBrk="1" hangingPunct="1">
              <a:buClr>
                <a:srgbClr val="D53015"/>
              </a:buClr>
              <a:buFont typeface="Wingdings" panose="05000000000000000000" pitchFamily="2" charset="2"/>
              <a:buChar char="ü"/>
            </a:pPr>
            <a:r>
              <a:rPr lang="ar-SA" altLang="fa-IR" sz="3600">
                <a:cs typeface="Nazanin" pitchFamily="2" charset="-78"/>
              </a:rPr>
              <a:t> </a:t>
            </a:r>
            <a:r>
              <a:rPr lang="ar-SA" altLang="fa-IR" sz="4000">
                <a:cs typeface="Nazanin" pitchFamily="2" charset="-78"/>
              </a:rPr>
              <a:t>گر چه در دوره ليسانس تربيت معلم و علوم تربيتي دروسي با عنوان هاي مقدمات تکنولوژي آموزشي، توليد و کاربرد مواد و</a:t>
            </a:r>
            <a:r>
              <a:rPr lang="fa-IR" altLang="fa-IR" sz="4000">
                <a:cs typeface="Nazanin" pitchFamily="2" charset="-78"/>
              </a:rPr>
              <a:t>ر</a:t>
            </a:r>
            <a:r>
              <a:rPr lang="ar-SA" altLang="fa-IR" sz="4000">
                <a:cs typeface="Nazanin" pitchFamily="2" charset="-78"/>
              </a:rPr>
              <a:t>زشي يا نقش وسايل ارتباط جمعي در آموزش و پرورش گنجانده شده بود ولي مسئولين هيچ وقت به طور جدي با اين رشته برخورد نکرده بودند. </a:t>
            </a:r>
            <a:endParaRPr lang="en-US" altLang="fa-IR" sz="4000">
              <a:cs typeface="Nazanin" pitchFamily="2" charset="-78"/>
            </a:endParaRPr>
          </a:p>
        </p:txBody>
      </p:sp>
    </p:spTree>
    <p:extLst>
      <p:ext uri="{BB962C8B-B14F-4D97-AF65-F5344CB8AC3E}">
        <p14:creationId xmlns:p14="http://schemas.microsoft.com/office/powerpoint/2010/main" val="1414287911"/>
      </p:ext>
    </p:extLst>
  </p:cSld>
  <p:clrMapOvr>
    <a:masterClrMapping/>
  </p:clrMapOvr>
  <p:transition spd="slow">
    <p:dissolv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1928813" y="549275"/>
            <a:ext cx="6891337" cy="719138"/>
          </a:xfrm>
        </p:spPr>
        <p:txBody>
          <a:bodyPr/>
          <a:lstStyle/>
          <a:p>
            <a:pPr algn="r" rtl="1" eaLnBrk="1" hangingPunct="1"/>
            <a:r>
              <a:rPr lang="ar-SA" altLang="fa-IR" sz="4800" b="1">
                <a:solidFill>
                  <a:srgbClr val="7030A0"/>
                </a:solidFill>
                <a:cs typeface="Nazanin" pitchFamily="2" charset="-78"/>
              </a:rPr>
              <a:t>تکنولوژي آموزشي در ايران:</a:t>
            </a:r>
            <a:endParaRPr lang="en-US" altLang="fa-IR" sz="4800" b="1">
              <a:solidFill>
                <a:srgbClr val="7030A0"/>
              </a:solidFill>
              <a:cs typeface="Nazanin" pitchFamily="2" charset="-78"/>
            </a:endParaRPr>
          </a:p>
        </p:txBody>
      </p:sp>
      <p:sp>
        <p:nvSpPr>
          <p:cNvPr id="61443" name="Rectangle 3"/>
          <p:cNvSpPr>
            <a:spLocks noGrp="1" noChangeArrowheads="1"/>
          </p:cNvSpPr>
          <p:nvPr>
            <p:ph type="body" idx="1"/>
          </p:nvPr>
        </p:nvSpPr>
        <p:spPr>
          <a:xfrm>
            <a:off x="571500" y="1827213"/>
            <a:ext cx="8112125" cy="4114800"/>
          </a:xfrm>
        </p:spPr>
        <p:txBody>
          <a:bodyPr/>
          <a:lstStyle/>
          <a:p>
            <a:pPr algn="just" rtl="1" eaLnBrk="1" hangingPunct="1">
              <a:lnSpc>
                <a:spcPct val="110000"/>
              </a:lnSpc>
              <a:buClr>
                <a:srgbClr val="D53015"/>
              </a:buClr>
              <a:buFont typeface="Wingdings" panose="05000000000000000000" pitchFamily="2" charset="2"/>
              <a:buChar char="ü"/>
            </a:pPr>
            <a:r>
              <a:rPr lang="ar-SA" altLang="fa-IR" sz="4400" dirty="0">
                <a:solidFill>
                  <a:srgbClr val="C00000"/>
                </a:solidFill>
                <a:cs typeface="B Homa" panose="00000400000000000000" pitchFamily="2" charset="-78"/>
              </a:rPr>
              <a:t>مرحله چهارم</a:t>
            </a:r>
            <a:r>
              <a:rPr lang="ar-SA" altLang="fa-IR" sz="4400" dirty="0">
                <a:cs typeface="B Homa" panose="00000400000000000000" pitchFamily="2" charset="-78"/>
              </a:rPr>
              <a:t>: نمونه مرحله چهارم تکنولوژ</a:t>
            </a:r>
            <a:r>
              <a:rPr lang="fa-IR" altLang="fa-IR" sz="4400" dirty="0">
                <a:cs typeface="B Homa" panose="00000400000000000000" pitchFamily="2" charset="-78"/>
              </a:rPr>
              <a:t>ي</a:t>
            </a:r>
            <a:r>
              <a:rPr lang="ar-SA" altLang="fa-IR" sz="4400" dirty="0">
                <a:cs typeface="B Homa" panose="00000400000000000000" pitchFamily="2" charset="-78"/>
              </a:rPr>
              <a:t> آموزشي در ايران ايجاد دانشگاه آزاد ايران است . اين دانشگاه با استفاده از روش چند رسانه</a:t>
            </a:r>
            <a:r>
              <a:rPr lang="ar-SA" altLang="fa-IR" dirty="0"/>
              <a:t> </a:t>
            </a:r>
            <a:r>
              <a:rPr lang="ar-SA" altLang="fa-IR" sz="4400" dirty="0">
                <a:cs typeface="B Homa" panose="00000400000000000000" pitchFamily="2" charset="-78"/>
              </a:rPr>
              <a:t>اي هدفش آموزش بر اساس نيازهاي فردي</a:t>
            </a:r>
            <a:r>
              <a:rPr lang="fa-IR" altLang="fa-IR" sz="4400" dirty="0">
                <a:cs typeface="B Homa" panose="00000400000000000000" pitchFamily="2" charset="-78"/>
              </a:rPr>
              <a:t> </a:t>
            </a:r>
            <a:r>
              <a:rPr lang="ar-SA" altLang="fa-IR" sz="4400" dirty="0">
                <a:cs typeface="B Homa" panose="00000400000000000000" pitchFamily="2" charset="-78"/>
              </a:rPr>
              <a:t>و تربيت افراد متخصص مورد نياز بود. </a:t>
            </a:r>
            <a:endParaRPr lang="fa-IR" altLang="fa-IR" sz="4400" dirty="0">
              <a:cs typeface="B Homa" panose="00000400000000000000" pitchFamily="2" charset="-78"/>
            </a:endParaRPr>
          </a:p>
        </p:txBody>
      </p:sp>
    </p:spTree>
    <p:extLst>
      <p:ext uri="{BB962C8B-B14F-4D97-AF65-F5344CB8AC3E}">
        <p14:creationId xmlns:p14="http://schemas.microsoft.com/office/powerpoint/2010/main" val="1570353352"/>
      </p:ext>
    </p:extLst>
  </p:cSld>
  <p:clrMapOvr>
    <a:masterClrMapping/>
  </p:clrMapOvr>
  <p:transition spd="slow">
    <p:dissolv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1857375" y="549275"/>
            <a:ext cx="6962775" cy="719138"/>
          </a:xfrm>
        </p:spPr>
        <p:txBody>
          <a:bodyPr/>
          <a:lstStyle/>
          <a:p>
            <a:pPr algn="r" rtl="1" eaLnBrk="1" hangingPunct="1"/>
            <a:r>
              <a:rPr lang="ar-SA" altLang="fa-IR" sz="5400" b="1">
                <a:solidFill>
                  <a:srgbClr val="7030A0"/>
                </a:solidFill>
                <a:cs typeface="Nazanin" pitchFamily="2" charset="-78"/>
              </a:rPr>
              <a:t>تکنولوژي آموزشي در ايران:</a:t>
            </a:r>
            <a:endParaRPr lang="en-US" altLang="fa-IR" sz="5400" b="1">
              <a:solidFill>
                <a:srgbClr val="7030A0"/>
              </a:solidFill>
              <a:cs typeface="Nazanin" pitchFamily="2" charset="-78"/>
            </a:endParaRPr>
          </a:p>
        </p:txBody>
      </p:sp>
      <p:sp>
        <p:nvSpPr>
          <p:cNvPr id="63491" name="Rectangle 3"/>
          <p:cNvSpPr>
            <a:spLocks noGrp="1" noChangeArrowheads="1"/>
          </p:cNvSpPr>
          <p:nvPr>
            <p:ph type="body" idx="1"/>
          </p:nvPr>
        </p:nvSpPr>
        <p:spPr>
          <a:xfrm>
            <a:off x="539552" y="2276872"/>
            <a:ext cx="8183562" cy="4114800"/>
          </a:xfrm>
        </p:spPr>
        <p:txBody>
          <a:bodyPr/>
          <a:lstStyle/>
          <a:p>
            <a:pPr algn="just" rtl="1" eaLnBrk="1" hangingPunct="1">
              <a:buClr>
                <a:srgbClr val="D53015"/>
              </a:buClr>
              <a:buFont typeface="Wingdings" panose="05000000000000000000" pitchFamily="2" charset="2"/>
              <a:buChar char="ü"/>
            </a:pPr>
            <a:r>
              <a:rPr lang="ar-SA" altLang="fa-IR" sz="4000" b="1" dirty="0">
                <a:solidFill>
                  <a:srgbClr val="C00000"/>
                </a:solidFill>
                <a:cs typeface="B Zar" panose="00000400000000000000" pitchFamily="2" charset="-78"/>
              </a:rPr>
              <a:t>مرحله پنجم </a:t>
            </a:r>
            <a:r>
              <a:rPr lang="ar-SA" altLang="fa-IR" sz="4000" dirty="0">
                <a:cs typeface="B Zar" panose="00000400000000000000" pitchFamily="2" charset="-78"/>
              </a:rPr>
              <a:t>: اين مرحله مفهوم تکنولوژ</a:t>
            </a:r>
            <a:r>
              <a:rPr lang="fa-IR" altLang="fa-IR" sz="4000" dirty="0">
                <a:cs typeface="B Zar" panose="00000400000000000000" pitchFamily="2" charset="-78"/>
              </a:rPr>
              <a:t>ي</a:t>
            </a:r>
            <a:r>
              <a:rPr lang="ar-SA" altLang="fa-IR" sz="4000" dirty="0">
                <a:cs typeface="B Zar" panose="00000400000000000000" pitchFamily="2" charset="-78"/>
              </a:rPr>
              <a:t>ِ آموزشي هماهنگ کردن فعاليت</a:t>
            </a:r>
            <a:r>
              <a:rPr lang="fa-IR" altLang="fa-IR" sz="4000" dirty="0">
                <a:cs typeface="B Zar" panose="00000400000000000000" pitchFamily="2" charset="-78"/>
              </a:rPr>
              <a:t>‌</a:t>
            </a:r>
            <a:r>
              <a:rPr lang="ar-SA" altLang="fa-IR" sz="4000" dirty="0">
                <a:cs typeface="B Zar" panose="00000400000000000000" pitchFamily="2" charset="-78"/>
              </a:rPr>
              <a:t>هاي همه سازمانهاي اجرائي و آموزشي بخش دولتي و خصوصي براي انجام فعاليت</a:t>
            </a:r>
            <a:r>
              <a:rPr lang="fa-IR" altLang="fa-IR" sz="4000" dirty="0">
                <a:cs typeface="B Zar" panose="00000400000000000000" pitchFamily="2" charset="-78"/>
              </a:rPr>
              <a:t>‌</a:t>
            </a:r>
            <a:r>
              <a:rPr lang="ar-SA" altLang="fa-IR" sz="4000" dirty="0">
                <a:cs typeface="B Zar" panose="00000400000000000000" pitchFamily="2" charset="-78"/>
              </a:rPr>
              <a:t>هاي آموزشي است. فعاليتهايي که سازمانها را به هدف رشد و توسعه خود نزديک مي کند.</a:t>
            </a:r>
            <a:endParaRPr lang="en-US" altLang="fa-IR" sz="4000" dirty="0">
              <a:cs typeface="B Zar" panose="00000400000000000000" pitchFamily="2" charset="-78"/>
            </a:endParaRPr>
          </a:p>
        </p:txBody>
      </p:sp>
    </p:spTree>
    <p:extLst>
      <p:ext uri="{BB962C8B-B14F-4D97-AF65-F5344CB8AC3E}">
        <p14:creationId xmlns:p14="http://schemas.microsoft.com/office/powerpoint/2010/main" val="1700701889"/>
      </p:ext>
    </p:extLst>
  </p:cSld>
  <p:clrMapOvr>
    <a:masterClrMapping/>
  </p:clrMapOvr>
  <p:transition spd="slow">
    <p:dissolv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1187625" y="549275"/>
            <a:ext cx="7632526" cy="719138"/>
          </a:xfrm>
        </p:spPr>
        <p:txBody>
          <a:bodyPr/>
          <a:lstStyle/>
          <a:p>
            <a:pPr algn="r" rtl="1" eaLnBrk="1" hangingPunct="1"/>
            <a:r>
              <a:rPr lang="fa-IR" altLang="fa-IR" sz="4400" dirty="0">
                <a:solidFill>
                  <a:srgbClr val="7030A0"/>
                </a:solidFill>
                <a:cs typeface="B Titr" panose="00000700000000000000" pitchFamily="2" charset="-78"/>
              </a:rPr>
              <a:t>تعریف </a:t>
            </a:r>
            <a:r>
              <a:rPr lang="ar-SA" altLang="fa-IR" sz="4400" dirty="0">
                <a:solidFill>
                  <a:srgbClr val="7030A0"/>
                </a:solidFill>
                <a:cs typeface="B Titr" panose="00000700000000000000" pitchFamily="2" charset="-78"/>
              </a:rPr>
              <a:t>تکنولوژي آموز</a:t>
            </a:r>
            <a:r>
              <a:rPr lang="fa-IR" altLang="fa-IR" sz="4400" dirty="0">
                <a:solidFill>
                  <a:srgbClr val="7030A0"/>
                </a:solidFill>
                <a:cs typeface="B Titr" panose="00000700000000000000" pitchFamily="2" charset="-78"/>
              </a:rPr>
              <a:t>ش</a:t>
            </a:r>
            <a:r>
              <a:rPr lang="ar-SA" altLang="fa-IR" sz="4400" dirty="0">
                <a:solidFill>
                  <a:srgbClr val="7030A0"/>
                </a:solidFill>
                <a:cs typeface="B Titr" panose="00000700000000000000" pitchFamily="2" charset="-78"/>
              </a:rPr>
              <a:t>ي :</a:t>
            </a:r>
            <a:endParaRPr lang="en-US" altLang="fa-IR" sz="4400" dirty="0">
              <a:solidFill>
                <a:srgbClr val="7030A0"/>
              </a:solidFill>
              <a:cs typeface="B Titr" panose="00000700000000000000" pitchFamily="2" charset="-78"/>
            </a:endParaRPr>
          </a:p>
        </p:txBody>
      </p:sp>
      <p:sp>
        <p:nvSpPr>
          <p:cNvPr id="65539" name="Rectangle 3"/>
          <p:cNvSpPr>
            <a:spLocks noGrp="1" noChangeArrowheads="1"/>
          </p:cNvSpPr>
          <p:nvPr>
            <p:ph type="body" idx="1"/>
          </p:nvPr>
        </p:nvSpPr>
        <p:spPr>
          <a:xfrm>
            <a:off x="179388" y="2005013"/>
            <a:ext cx="9144000" cy="4824412"/>
          </a:xfrm>
        </p:spPr>
        <p:txBody>
          <a:bodyPr/>
          <a:lstStyle/>
          <a:p>
            <a:pPr algn="just" rtl="1" eaLnBrk="1" hangingPunct="1">
              <a:buClr>
                <a:srgbClr val="D53015"/>
              </a:buClr>
              <a:buFont typeface="Wingdings" panose="05000000000000000000" pitchFamily="2" charset="2"/>
              <a:buChar char="ü"/>
              <a:defRPr/>
            </a:pPr>
            <a:r>
              <a:rPr lang="ar-SA" altLang="fa-IR" sz="4400" dirty="0">
                <a:latin typeface="+mj-lt"/>
                <a:ea typeface="+mj-ea"/>
                <a:cs typeface="B Homa" panose="00000400000000000000" pitchFamily="2" charset="-78"/>
              </a:rPr>
              <a:t>واژه تکنولوژي </a:t>
            </a:r>
            <a:r>
              <a:rPr lang="en-US" altLang="fa-IR" sz="4400" dirty="0">
                <a:solidFill>
                  <a:srgbClr val="C00000"/>
                </a:solidFill>
                <a:latin typeface="+mj-lt"/>
                <a:ea typeface="+mj-ea"/>
                <a:cs typeface="B Homa" panose="00000400000000000000" pitchFamily="2" charset="-78"/>
              </a:rPr>
              <a:t>Technology</a:t>
            </a:r>
            <a:r>
              <a:rPr lang="ar-SA" altLang="fa-IR" sz="4400" dirty="0">
                <a:latin typeface="+mj-lt"/>
                <a:ea typeface="+mj-ea"/>
                <a:cs typeface="B Homa" panose="00000400000000000000" pitchFamily="2" charset="-78"/>
              </a:rPr>
              <a:t> از ريشه يوناني </a:t>
            </a:r>
            <a:r>
              <a:rPr lang="en-US" altLang="fa-IR" sz="4400" dirty="0" err="1">
                <a:solidFill>
                  <a:srgbClr val="C00000"/>
                </a:solidFill>
                <a:latin typeface="+mj-lt"/>
                <a:ea typeface="+mj-ea"/>
                <a:cs typeface="B Homa" panose="00000400000000000000" pitchFamily="2" charset="-78"/>
              </a:rPr>
              <a:t>Technologia</a:t>
            </a:r>
            <a:r>
              <a:rPr lang="ar-SA" altLang="fa-IR" sz="4400" dirty="0">
                <a:latin typeface="+mj-lt"/>
                <a:ea typeface="+mj-ea"/>
                <a:cs typeface="B Homa" panose="00000400000000000000" pitchFamily="2" charset="-78"/>
              </a:rPr>
              <a:t>به معني برخورد سيستماتيک</a:t>
            </a:r>
            <a:r>
              <a:rPr lang="fa-IR" altLang="fa-IR" sz="4400" dirty="0">
                <a:latin typeface="+mj-lt"/>
                <a:ea typeface="+mj-ea"/>
                <a:cs typeface="B Homa" panose="00000400000000000000" pitchFamily="2" charset="-78"/>
              </a:rPr>
              <a:t>  </a:t>
            </a:r>
            <a:r>
              <a:rPr lang="ar-SA" altLang="fa-IR" sz="4400" dirty="0">
                <a:latin typeface="+mj-lt"/>
                <a:ea typeface="+mj-ea"/>
                <a:cs typeface="B Homa" panose="00000400000000000000" pitchFamily="2" charset="-78"/>
              </a:rPr>
              <a:t>مي</a:t>
            </a:r>
            <a:r>
              <a:rPr lang="fa-IR" altLang="fa-IR" sz="4400" dirty="0">
                <a:latin typeface="+mj-lt"/>
                <a:ea typeface="+mj-ea"/>
                <a:cs typeface="B Homa" panose="00000400000000000000" pitchFamily="2" charset="-78"/>
              </a:rPr>
              <a:t>‌</a:t>
            </a:r>
            <a:r>
              <a:rPr lang="ar-SA" altLang="fa-IR" sz="4400" dirty="0">
                <a:latin typeface="+mj-lt"/>
                <a:ea typeface="+mj-ea"/>
                <a:cs typeface="B Homa" panose="00000400000000000000" pitchFamily="2" charset="-78"/>
              </a:rPr>
              <a:t>آيد. در برابر واژه تکنولوژي در فرهنگهاي مختلف مطالب متف</a:t>
            </a:r>
            <a:r>
              <a:rPr lang="fa-IR" altLang="fa-IR" sz="4400" dirty="0">
                <a:latin typeface="+mj-lt"/>
                <a:ea typeface="+mj-ea"/>
                <a:cs typeface="B Homa" panose="00000400000000000000" pitchFamily="2" charset="-78"/>
              </a:rPr>
              <a:t>ا</a:t>
            </a:r>
            <a:r>
              <a:rPr lang="ar-SA" altLang="fa-IR" sz="4400" dirty="0">
                <a:latin typeface="+mj-lt"/>
                <a:ea typeface="+mj-ea"/>
                <a:cs typeface="B Homa" panose="00000400000000000000" pitchFamily="2" charset="-78"/>
              </a:rPr>
              <a:t>وتي آورده شده است</a:t>
            </a:r>
            <a:r>
              <a:rPr lang="fa-IR" altLang="fa-IR" sz="4400" dirty="0">
                <a:latin typeface="+mj-lt"/>
                <a:ea typeface="+mj-ea"/>
                <a:cs typeface="B Homa" panose="00000400000000000000" pitchFamily="2" charset="-78"/>
              </a:rPr>
              <a:t> </a:t>
            </a:r>
            <a:r>
              <a:rPr lang="ar-SA" altLang="fa-IR" sz="4400" dirty="0">
                <a:latin typeface="+mj-lt"/>
                <a:ea typeface="+mj-ea"/>
                <a:cs typeface="B Homa" panose="00000400000000000000" pitchFamily="2" charset="-78"/>
              </a:rPr>
              <a:t>که يکي از آنها عبارت " کاربرد دانش براي مقاصد علمي" ( وبستر،1981) است.</a:t>
            </a:r>
            <a:r>
              <a:rPr lang="fa-IR" altLang="fa-IR" sz="4400" dirty="0">
                <a:latin typeface="+mj-lt"/>
                <a:ea typeface="+mj-ea"/>
                <a:cs typeface="B Homa" panose="00000400000000000000" pitchFamily="2" charset="-78"/>
              </a:rPr>
              <a:t> </a:t>
            </a:r>
            <a:endParaRPr lang="ar-SA" altLang="fa-IR" sz="4400" dirty="0">
              <a:latin typeface="+mj-lt"/>
              <a:ea typeface="+mj-ea"/>
              <a:cs typeface="B Homa" panose="00000400000000000000" pitchFamily="2" charset="-78"/>
            </a:endParaRPr>
          </a:p>
        </p:txBody>
      </p:sp>
    </p:spTree>
    <p:extLst>
      <p:ext uri="{BB962C8B-B14F-4D97-AF65-F5344CB8AC3E}">
        <p14:creationId xmlns:p14="http://schemas.microsoft.com/office/powerpoint/2010/main" val="34328735"/>
      </p:ext>
    </p:extLst>
  </p:cSld>
  <p:clrMapOvr>
    <a:masterClrMapping/>
  </p:clrMapOvr>
  <p:transition spd="slow">
    <p:dissolv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4140200" y="549275"/>
            <a:ext cx="4679950" cy="719138"/>
          </a:xfrm>
        </p:spPr>
        <p:txBody>
          <a:bodyPr/>
          <a:lstStyle/>
          <a:p>
            <a:pPr algn="r" rtl="1" eaLnBrk="1" hangingPunct="1"/>
            <a:r>
              <a:rPr lang="ar-SA" altLang="fa-IR" sz="4800" b="1">
                <a:solidFill>
                  <a:srgbClr val="7030A0"/>
                </a:solidFill>
                <a:cs typeface="Nazanin" pitchFamily="2" charset="-78"/>
              </a:rPr>
              <a:t>تکنولوژي آموزشي :</a:t>
            </a:r>
            <a:endParaRPr lang="en-US" altLang="fa-IR" sz="4800" b="1">
              <a:solidFill>
                <a:srgbClr val="7030A0"/>
              </a:solidFill>
              <a:cs typeface="Nazanin" pitchFamily="2" charset="-78"/>
            </a:endParaRPr>
          </a:p>
        </p:txBody>
      </p:sp>
      <p:sp>
        <p:nvSpPr>
          <p:cNvPr id="67587" name="Rectangle 3"/>
          <p:cNvSpPr>
            <a:spLocks noGrp="1" noChangeArrowheads="1"/>
          </p:cNvSpPr>
          <p:nvPr>
            <p:ph type="body" idx="1"/>
          </p:nvPr>
        </p:nvSpPr>
        <p:spPr>
          <a:xfrm>
            <a:off x="285750" y="1628775"/>
            <a:ext cx="8397875" cy="4824413"/>
          </a:xfrm>
        </p:spPr>
        <p:txBody>
          <a:bodyPr/>
          <a:lstStyle/>
          <a:p>
            <a:pPr algn="just" rtl="1" eaLnBrk="1" hangingPunct="1">
              <a:buClr>
                <a:srgbClr val="D53015"/>
              </a:buClr>
              <a:buFont typeface="Wingdings" panose="05000000000000000000" pitchFamily="2" charset="2"/>
              <a:buChar char="ü"/>
            </a:pPr>
            <a:endParaRPr lang="fa-IR" altLang="fa-IR" sz="4400" dirty="0">
              <a:cs typeface="B Zar" panose="00000400000000000000" pitchFamily="2" charset="-78"/>
            </a:endParaRPr>
          </a:p>
          <a:p>
            <a:pPr algn="just" rtl="1" eaLnBrk="1" hangingPunct="1">
              <a:buClr>
                <a:srgbClr val="D53015"/>
              </a:buClr>
              <a:buFont typeface="Wingdings" panose="05000000000000000000" pitchFamily="2" charset="2"/>
              <a:buChar char="ü"/>
            </a:pPr>
            <a:r>
              <a:rPr lang="ar-SA" altLang="fa-IR" sz="4400" dirty="0">
                <a:cs typeface="B Zar" panose="00000400000000000000" pitchFamily="2" charset="-78"/>
              </a:rPr>
              <a:t> پس مي توانيم تکنولوژي آموزشي را از نظر لغوي کاربرد دانش يا يافته</a:t>
            </a:r>
            <a:r>
              <a:rPr lang="en-US" altLang="fa-IR" sz="4400" dirty="0">
                <a:cs typeface="B Zar" panose="00000400000000000000" pitchFamily="2" charset="-78"/>
              </a:rPr>
              <a:t> </a:t>
            </a:r>
            <a:r>
              <a:rPr lang="ar-SA" altLang="fa-IR" sz="4400" dirty="0">
                <a:cs typeface="B Zar" panose="00000400000000000000" pitchFamily="2" charset="-78"/>
              </a:rPr>
              <a:t>هاي علمي براي مقاصد آموزشي، يا برخورد سيستماتيک با آموزش بدانيم.</a:t>
            </a:r>
            <a:endParaRPr lang="fa-IR" altLang="fa-IR" sz="4400" dirty="0">
              <a:cs typeface="B Zar" panose="00000400000000000000" pitchFamily="2" charset="-78"/>
            </a:endParaRPr>
          </a:p>
        </p:txBody>
      </p:sp>
    </p:spTree>
    <p:extLst>
      <p:ext uri="{BB962C8B-B14F-4D97-AF65-F5344CB8AC3E}">
        <p14:creationId xmlns:p14="http://schemas.microsoft.com/office/powerpoint/2010/main" val="2411811023"/>
      </p:ext>
    </p:extLst>
  </p:cSld>
  <p:clrMapOvr>
    <a:masterClrMapping/>
  </p:clrMapOvr>
  <p:transition spd="slow">
    <p:dissolv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3500438" y="549275"/>
            <a:ext cx="5319712" cy="719138"/>
          </a:xfrm>
        </p:spPr>
        <p:txBody>
          <a:bodyPr/>
          <a:lstStyle/>
          <a:p>
            <a:pPr algn="r" rtl="1" eaLnBrk="1" hangingPunct="1"/>
            <a:r>
              <a:rPr lang="ar-SA" altLang="fa-IR" sz="4800" b="1">
                <a:solidFill>
                  <a:srgbClr val="7030A0"/>
                </a:solidFill>
                <a:cs typeface="Nazanin" pitchFamily="2" charset="-78"/>
              </a:rPr>
              <a:t>تکنولوژي آموزشي :</a:t>
            </a:r>
            <a:endParaRPr lang="en-US" altLang="fa-IR" sz="4800" b="1">
              <a:solidFill>
                <a:srgbClr val="7030A0"/>
              </a:solidFill>
              <a:cs typeface="Nazanin" pitchFamily="2" charset="-78"/>
            </a:endParaRPr>
          </a:p>
        </p:txBody>
      </p:sp>
      <p:sp>
        <p:nvSpPr>
          <p:cNvPr id="69635" name="Rectangle 3"/>
          <p:cNvSpPr>
            <a:spLocks noGrp="1" noChangeArrowheads="1"/>
          </p:cNvSpPr>
          <p:nvPr>
            <p:ph type="body" idx="1"/>
          </p:nvPr>
        </p:nvSpPr>
        <p:spPr>
          <a:xfrm>
            <a:off x="285750" y="2060575"/>
            <a:ext cx="8397875" cy="4824413"/>
          </a:xfrm>
        </p:spPr>
        <p:txBody>
          <a:bodyPr/>
          <a:lstStyle/>
          <a:p>
            <a:pPr algn="just" rtl="1" eaLnBrk="1" hangingPunct="1">
              <a:lnSpc>
                <a:spcPct val="110000"/>
              </a:lnSpc>
              <a:buClr>
                <a:srgbClr val="D53015"/>
              </a:buClr>
              <a:buFont typeface="Wingdings" panose="05000000000000000000" pitchFamily="2" charset="2"/>
              <a:buChar char="ü"/>
              <a:defRPr/>
            </a:pPr>
            <a:r>
              <a:rPr lang="ar-SA" altLang="fa-IR" sz="4400" b="1" dirty="0">
                <a:solidFill>
                  <a:srgbClr val="C00000"/>
                </a:solidFill>
                <a:cs typeface="B Zar" panose="00000400000000000000" pitchFamily="2" charset="-78"/>
              </a:rPr>
              <a:t>تکنولوژي آموزشي از ديدگاه جيمز براون</a:t>
            </a:r>
            <a:r>
              <a:rPr lang="ar-SA" altLang="fa-IR" sz="4400" dirty="0">
                <a:cs typeface="B Zar" panose="00000400000000000000" pitchFamily="2" charset="-78"/>
              </a:rPr>
              <a:t>: </a:t>
            </a:r>
            <a:r>
              <a:rPr lang="ar-SA" altLang="fa-IR" sz="4400" b="1" dirty="0">
                <a:latin typeface="+mj-lt"/>
                <a:ea typeface="+mj-ea"/>
                <a:cs typeface="Nazanin" pitchFamily="2" charset="-78"/>
              </a:rPr>
              <a:t>تعريف جيمز براون از تکنولوژي آموزشي طرح ريزي سيستماتيک، کاربرد ماهرانه توليدات تکنولوژي</a:t>
            </a:r>
            <a:r>
              <a:rPr lang="fa-IR" altLang="fa-IR" sz="4400" b="1" dirty="0">
                <a:latin typeface="+mj-lt"/>
                <a:ea typeface="+mj-ea"/>
                <a:cs typeface="Nazanin" pitchFamily="2" charset="-78"/>
              </a:rPr>
              <a:t> </a:t>
            </a:r>
            <a:r>
              <a:rPr lang="ar-SA" altLang="fa-IR" sz="4400" b="1" dirty="0">
                <a:latin typeface="+mj-lt"/>
                <a:ea typeface="+mj-ea"/>
                <a:cs typeface="Nazanin" pitchFamily="2" charset="-78"/>
              </a:rPr>
              <a:t>و نتايج تحقيقات</a:t>
            </a:r>
            <a:r>
              <a:rPr lang="fa-IR" altLang="fa-IR" sz="4400" b="1" dirty="0">
                <a:latin typeface="+mj-lt"/>
                <a:ea typeface="+mj-ea"/>
                <a:cs typeface="Nazanin" pitchFamily="2" charset="-78"/>
              </a:rPr>
              <a:t> </a:t>
            </a:r>
            <a:r>
              <a:rPr lang="ar-SA" altLang="fa-IR" sz="4400" b="1" dirty="0">
                <a:latin typeface="+mj-lt"/>
                <a:ea typeface="+mj-ea"/>
                <a:cs typeface="Nazanin" pitchFamily="2" charset="-78"/>
              </a:rPr>
              <a:t>روان شناسي تربيتي و </a:t>
            </a:r>
            <a:r>
              <a:rPr lang="fa-IR" altLang="fa-IR" sz="4400" b="1" dirty="0">
                <a:latin typeface="+mj-lt"/>
                <a:ea typeface="+mj-ea"/>
                <a:cs typeface="Nazanin" pitchFamily="2" charset="-78"/>
              </a:rPr>
              <a:t>آ</a:t>
            </a:r>
            <a:r>
              <a:rPr lang="ar-SA" altLang="fa-IR" sz="4400" b="1" dirty="0">
                <a:latin typeface="+mj-lt"/>
                <a:ea typeface="+mj-ea"/>
                <a:cs typeface="Nazanin" pitchFamily="2" charset="-78"/>
              </a:rPr>
              <a:t>مو</a:t>
            </a:r>
            <a:r>
              <a:rPr lang="fa-IR" altLang="fa-IR" sz="4400" b="1" dirty="0" err="1">
                <a:latin typeface="+mj-lt"/>
                <a:ea typeface="+mj-ea"/>
                <a:cs typeface="Nazanin" pitchFamily="2" charset="-78"/>
              </a:rPr>
              <a:t>زش</a:t>
            </a:r>
            <a:r>
              <a:rPr lang="ar-SA" altLang="fa-IR" sz="4400" b="1" dirty="0">
                <a:latin typeface="+mj-lt"/>
                <a:ea typeface="+mj-ea"/>
                <a:cs typeface="Nazanin" pitchFamily="2" charset="-78"/>
              </a:rPr>
              <a:t>ي اساسي مي باشند.</a:t>
            </a:r>
            <a:endParaRPr lang="en-US" altLang="fa-IR" sz="4400" b="1" dirty="0">
              <a:latin typeface="+mj-lt"/>
              <a:ea typeface="+mj-ea"/>
              <a:cs typeface="Nazanin" pitchFamily="2" charset="-78"/>
            </a:endParaRPr>
          </a:p>
        </p:txBody>
      </p:sp>
    </p:spTree>
    <p:extLst>
      <p:ext uri="{BB962C8B-B14F-4D97-AF65-F5344CB8AC3E}">
        <p14:creationId xmlns:p14="http://schemas.microsoft.com/office/powerpoint/2010/main" val="2195188161"/>
      </p:ext>
    </p:extLst>
  </p:cSld>
  <p:clrMapOvr>
    <a:masterClrMapping/>
  </p:clrMapOvr>
  <p:transition spd="slow">
    <p:dissolv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عنوان 1"/>
          <p:cNvSpPr>
            <a:spLocks noGrp="1"/>
          </p:cNvSpPr>
          <p:nvPr>
            <p:ph type="title"/>
          </p:nvPr>
        </p:nvSpPr>
        <p:spPr/>
        <p:txBody>
          <a:bodyPr/>
          <a:lstStyle/>
          <a:p>
            <a:pPr algn="ctr" rtl="1"/>
            <a:r>
              <a:rPr lang="fa-IR" sz="5400" b="1" dirty="0" err="1">
                <a:cs typeface="B Titr" panose="00000700000000000000" pitchFamily="2" charset="-78"/>
              </a:rPr>
              <a:t>ﻫﺪف</a:t>
            </a:r>
            <a:r>
              <a:rPr lang="fa-IR" sz="5400" b="1" dirty="0">
                <a:cs typeface="B Titr" panose="00000700000000000000" pitchFamily="2" charset="-78"/>
              </a:rPr>
              <a:t> </a:t>
            </a:r>
            <a:r>
              <a:rPr lang="fa-IR" sz="5400" b="1" dirty="0" err="1">
                <a:cs typeface="B Titr" panose="00000700000000000000" pitchFamily="2" charset="-78"/>
              </a:rPr>
              <a:t>ﺗﮑﻨﻮﻟﻮژي</a:t>
            </a:r>
            <a:r>
              <a:rPr lang="fa-IR" sz="5400" b="1" dirty="0">
                <a:cs typeface="B Titr" panose="00000700000000000000" pitchFamily="2" charset="-78"/>
              </a:rPr>
              <a:t> </a:t>
            </a:r>
            <a:r>
              <a:rPr lang="fa-IR" sz="5400" b="1" dirty="0" err="1">
                <a:cs typeface="B Titr" panose="00000700000000000000" pitchFamily="2" charset="-78"/>
              </a:rPr>
              <a:t>آﻣﻮزﺷﯽ</a:t>
            </a:r>
            <a:r>
              <a:rPr lang="fa-IR" sz="5400" b="1" dirty="0">
                <a:cs typeface="B Titr" panose="00000700000000000000" pitchFamily="2" charset="-78"/>
              </a:rPr>
              <a:t>: </a:t>
            </a:r>
            <a:endParaRPr lang="fa-IR" dirty="0">
              <a:cs typeface="B Titr" panose="00000700000000000000" pitchFamily="2" charset="-78"/>
            </a:endParaRPr>
          </a:p>
        </p:txBody>
      </p:sp>
      <p:graphicFrame>
        <p:nvGraphicFramePr>
          <p:cNvPr id="2" name="نگهدارنده مکان محتوا 1"/>
          <p:cNvGraphicFramePr>
            <a:graphicFrameLocks noGrp="1"/>
          </p:cNvGraphicFramePr>
          <p:nvPr>
            <p:ph idx="1"/>
          </p:nvPr>
        </p:nvGraphicFramePr>
        <p:xfrm>
          <a:off x="539552" y="1444625"/>
          <a:ext cx="7817668" cy="51527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5693519"/>
      </p:ext>
    </p:extLst>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graphicEl>
                                              <a:dgm id="{DAFA280B-5222-4EF2-ABF5-869ADCA5C38B}"/>
                                            </p:graphicEl>
                                          </p:spTgt>
                                        </p:tgtEl>
                                        <p:attrNameLst>
                                          <p:attrName>style.visibility</p:attrName>
                                        </p:attrNameLst>
                                      </p:cBhvr>
                                      <p:to>
                                        <p:strVal val="visible"/>
                                      </p:to>
                                    </p:set>
                                    <p:animEffect transition="in" filter="circle(in)">
                                      <p:cBhvr>
                                        <p:cTn id="7" dur="2000"/>
                                        <p:tgtEl>
                                          <p:spTgt spid="2">
                                            <p:graphicEl>
                                              <a:dgm id="{DAFA280B-5222-4EF2-ABF5-869ADCA5C38B}"/>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graphicEl>
                                              <a:dgm id="{74EA9342-EB45-4467-BC6B-87DDADAC5C60}"/>
                                            </p:graphicEl>
                                          </p:spTgt>
                                        </p:tgtEl>
                                        <p:attrNameLst>
                                          <p:attrName>style.visibility</p:attrName>
                                        </p:attrNameLst>
                                      </p:cBhvr>
                                      <p:to>
                                        <p:strVal val="visible"/>
                                      </p:to>
                                    </p:set>
                                    <p:animEffect transition="in" filter="circle(in)">
                                      <p:cBhvr>
                                        <p:cTn id="12" dur="2000"/>
                                        <p:tgtEl>
                                          <p:spTgt spid="2">
                                            <p:graphicEl>
                                              <a:dgm id="{74EA9342-EB45-4467-BC6B-87DDADAC5C60}"/>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2">
                                            <p:graphicEl>
                                              <a:dgm id="{7AFE1DE1-DE9F-4076-9A49-DFC8460A530F}"/>
                                            </p:graphicEl>
                                          </p:spTgt>
                                        </p:tgtEl>
                                        <p:attrNameLst>
                                          <p:attrName>style.visibility</p:attrName>
                                        </p:attrNameLst>
                                      </p:cBhvr>
                                      <p:to>
                                        <p:strVal val="visible"/>
                                      </p:to>
                                    </p:set>
                                    <p:animEffect transition="in" filter="circle(in)">
                                      <p:cBhvr>
                                        <p:cTn id="17" dur="2000"/>
                                        <p:tgtEl>
                                          <p:spTgt spid="2">
                                            <p:graphicEl>
                                              <a:dgm id="{7AFE1DE1-DE9F-4076-9A49-DFC8460A530F}"/>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2">
                                            <p:graphicEl>
                                              <a:dgm id="{143C8CEF-B948-4446-82CB-389A15F88B30}"/>
                                            </p:graphicEl>
                                          </p:spTgt>
                                        </p:tgtEl>
                                        <p:attrNameLst>
                                          <p:attrName>style.visibility</p:attrName>
                                        </p:attrNameLst>
                                      </p:cBhvr>
                                      <p:to>
                                        <p:strVal val="visible"/>
                                      </p:to>
                                    </p:set>
                                    <p:animEffect transition="in" filter="circle(in)">
                                      <p:cBhvr>
                                        <p:cTn id="22" dur="2000"/>
                                        <p:tgtEl>
                                          <p:spTgt spid="2">
                                            <p:graphicEl>
                                              <a:dgm id="{143C8CEF-B948-4446-82CB-389A15F88B30}"/>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2">
                                            <p:graphicEl>
                                              <a:dgm id="{6B6E438F-BF18-457B-BC86-7D1D032D027F}"/>
                                            </p:graphicEl>
                                          </p:spTgt>
                                        </p:tgtEl>
                                        <p:attrNameLst>
                                          <p:attrName>style.visibility</p:attrName>
                                        </p:attrNameLst>
                                      </p:cBhvr>
                                      <p:to>
                                        <p:strVal val="visible"/>
                                      </p:to>
                                    </p:set>
                                    <p:animEffect transition="in" filter="circle(in)">
                                      <p:cBhvr>
                                        <p:cTn id="27" dur="2000"/>
                                        <p:tgtEl>
                                          <p:spTgt spid="2">
                                            <p:graphicEl>
                                              <a:dgm id="{6B6E438F-BF18-457B-BC86-7D1D032D027F}"/>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uiExpand="1">
        <p:bldSub>
          <a:bldDgm bld="one"/>
        </p:bldSub>
      </p:bldGraphic>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عنوان 1"/>
          <p:cNvSpPr>
            <a:spLocks noGrp="1"/>
          </p:cNvSpPr>
          <p:nvPr>
            <p:ph type="title"/>
          </p:nvPr>
        </p:nvSpPr>
        <p:spPr/>
        <p:txBody>
          <a:bodyPr/>
          <a:lstStyle/>
          <a:p>
            <a:pPr algn="ctr" rtl="1"/>
            <a:r>
              <a:rPr lang="fa-IR" sz="6000">
                <a:cs typeface="B Homa" panose="00000400000000000000" pitchFamily="2" charset="-78"/>
              </a:rPr>
              <a:t>اجزاء تکنولوژی</a:t>
            </a:r>
          </a:p>
        </p:txBody>
      </p:sp>
      <p:graphicFrame>
        <p:nvGraphicFramePr>
          <p:cNvPr id="4" name="نگهدارنده مکان محتوا 3"/>
          <p:cNvGraphicFramePr>
            <a:graphicFrameLocks noGrp="1"/>
          </p:cNvGraphicFramePr>
          <p:nvPr>
            <p:ph idx="1"/>
          </p:nvPr>
        </p:nvGraphicFramePr>
        <p:xfrm>
          <a:off x="419537" y="320040"/>
          <a:ext cx="8712968" cy="62957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2708" name="فلش نمایش تشریحی راست 4"/>
          <p:cNvSpPr>
            <a:spLocks noChangeArrowheads="1"/>
          </p:cNvSpPr>
          <p:nvPr/>
        </p:nvSpPr>
        <p:spPr bwMode="auto">
          <a:xfrm>
            <a:off x="539750" y="4508500"/>
            <a:ext cx="3887788" cy="1800225"/>
          </a:xfrm>
          <a:prstGeom prst="rightArrowCallout">
            <a:avLst>
              <a:gd name="adj1" fmla="val 25000"/>
              <a:gd name="adj2" fmla="val 25000"/>
              <a:gd name="adj3" fmla="val 24996"/>
              <a:gd name="adj4" fmla="val 64977"/>
            </a:avLst>
          </a:prstGeom>
          <a:solidFill>
            <a:schemeClr val="accent1"/>
          </a:solidFill>
          <a:ln w="9525" algn="ctr">
            <a:solidFill>
              <a:schemeClr val="tx1"/>
            </a:solidFill>
            <a:round/>
            <a:headEnd/>
            <a:tailEnd/>
          </a:ln>
        </p:spPr>
        <p:txBody>
          <a:bodyPr/>
          <a:lstStyle>
            <a:lvl1pPr>
              <a:defRPr sz="1600">
                <a:solidFill>
                  <a:schemeClr val="tx1"/>
                </a:solidFill>
                <a:latin typeface="Verdana" panose="020B0604030504040204" pitchFamily="34" charset="0"/>
                <a:cs typeface="Arial" panose="020B0604020202020204" pitchFamily="34" charset="0"/>
              </a:defRPr>
            </a:lvl1pPr>
            <a:lvl2pPr marL="742950" indent="-285750">
              <a:defRPr sz="1600">
                <a:solidFill>
                  <a:schemeClr val="tx1"/>
                </a:solidFill>
                <a:latin typeface="Verdana" panose="020B0604030504040204" pitchFamily="34" charset="0"/>
                <a:cs typeface="Arial" panose="020B0604020202020204" pitchFamily="34" charset="0"/>
              </a:defRPr>
            </a:lvl2pPr>
            <a:lvl3pPr marL="1143000" indent="-228600">
              <a:defRPr sz="1600">
                <a:solidFill>
                  <a:schemeClr val="tx1"/>
                </a:solidFill>
                <a:latin typeface="Verdana" panose="020B0604030504040204" pitchFamily="34" charset="0"/>
                <a:cs typeface="Arial" panose="020B0604020202020204" pitchFamily="34" charset="0"/>
              </a:defRPr>
            </a:lvl3pPr>
            <a:lvl4pPr marL="1600200" indent="-228600">
              <a:defRPr sz="1600">
                <a:solidFill>
                  <a:schemeClr val="tx1"/>
                </a:solidFill>
                <a:latin typeface="Verdana" panose="020B0604030504040204" pitchFamily="34" charset="0"/>
                <a:cs typeface="Arial" panose="020B0604020202020204" pitchFamily="34" charset="0"/>
              </a:defRPr>
            </a:lvl4pPr>
            <a:lvl5pPr marL="2057400" indent="-228600">
              <a:defRPr sz="1600">
                <a:solidFill>
                  <a:schemeClr val="tx1"/>
                </a:solidFill>
                <a:latin typeface="Verdan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sz="1600">
                <a:solidFill>
                  <a:schemeClr val="tx1"/>
                </a:solidFill>
                <a:latin typeface="Verdan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sz="1600">
                <a:solidFill>
                  <a:schemeClr val="tx1"/>
                </a:solidFill>
                <a:latin typeface="Verdan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sz="1600">
                <a:solidFill>
                  <a:schemeClr val="tx1"/>
                </a:solidFill>
                <a:latin typeface="Verdan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sz="1600">
                <a:solidFill>
                  <a:schemeClr val="tx1"/>
                </a:solidFill>
                <a:latin typeface="Verdana" panose="020B0604030504040204" pitchFamily="34" charset="0"/>
                <a:cs typeface="Arial" panose="020B0604020202020204" pitchFamily="34" charset="0"/>
              </a:defRPr>
            </a:lvl9pPr>
          </a:lstStyle>
          <a:p>
            <a:pPr rtl="1"/>
            <a:r>
              <a:rPr lang="fa-IR" dirty="0" err="1">
                <a:cs typeface="MRT_Poster" panose="00000700000000000000" pitchFamily="2" charset="-78"/>
              </a:rPr>
              <a:t>ﺷﺎﻣﻞ</a:t>
            </a:r>
            <a:r>
              <a:rPr lang="fa-IR" dirty="0">
                <a:cs typeface="MRT_Poster" panose="00000700000000000000" pitchFamily="2" charset="-78"/>
              </a:rPr>
              <a:t> </a:t>
            </a:r>
            <a:r>
              <a:rPr lang="fa-IR" dirty="0" err="1">
                <a:cs typeface="MRT_Poster" panose="00000700000000000000" pitchFamily="2" charset="-78"/>
              </a:rPr>
              <a:t>روﺷـﻬﺎ</a:t>
            </a:r>
            <a:r>
              <a:rPr lang="fa-IR" dirty="0">
                <a:cs typeface="MRT_Poster" panose="00000700000000000000" pitchFamily="2" charset="-78"/>
              </a:rPr>
              <a:t>،  </a:t>
            </a:r>
            <a:r>
              <a:rPr lang="fa-IR" dirty="0" err="1">
                <a:cs typeface="MRT_Poster" panose="00000700000000000000" pitchFamily="2" charset="-78"/>
              </a:rPr>
              <a:t>دﺳـﺘﻮراﻟﻌﻤﻠﻬﺎ</a:t>
            </a:r>
            <a:r>
              <a:rPr lang="fa-IR" dirty="0">
                <a:cs typeface="MRT_Poster" panose="00000700000000000000" pitchFamily="2" charset="-78"/>
              </a:rPr>
              <a:t>،  </a:t>
            </a:r>
            <a:r>
              <a:rPr lang="fa-IR" dirty="0" err="1">
                <a:cs typeface="MRT_Poster" panose="00000700000000000000" pitchFamily="2" charset="-78"/>
              </a:rPr>
              <a:t>اﻟﮕﻮﻫـﺎ</a:t>
            </a:r>
            <a:r>
              <a:rPr lang="fa-IR" dirty="0">
                <a:cs typeface="MRT_Poster" panose="00000700000000000000" pitchFamily="2" charset="-78"/>
              </a:rPr>
              <a:t>  </a:t>
            </a:r>
            <a:r>
              <a:rPr lang="fa-IR" dirty="0" err="1">
                <a:cs typeface="MRT_Poster" panose="00000700000000000000" pitchFamily="2" charset="-78"/>
              </a:rPr>
              <a:t>وﻓﺮاﮔﺮدﻫـﺎﯾﯽ</a:t>
            </a:r>
            <a:r>
              <a:rPr lang="fa-IR" dirty="0">
                <a:cs typeface="MRT_Poster" panose="00000700000000000000" pitchFamily="2" charset="-78"/>
              </a:rPr>
              <a:t>  </a:t>
            </a:r>
            <a:r>
              <a:rPr lang="fa-IR" dirty="0" err="1">
                <a:cs typeface="MRT_Poster" panose="00000700000000000000" pitchFamily="2" charset="-78"/>
              </a:rPr>
              <a:t>ﮐـﻪ</a:t>
            </a:r>
            <a:r>
              <a:rPr lang="fa-IR" dirty="0">
                <a:cs typeface="MRT_Poster" panose="00000700000000000000" pitchFamily="2" charset="-78"/>
              </a:rPr>
              <a:t>  در </a:t>
            </a:r>
            <a:r>
              <a:rPr lang="fa-IR" dirty="0" err="1">
                <a:cs typeface="MRT_Poster" panose="00000700000000000000" pitchFamily="2" charset="-78"/>
              </a:rPr>
              <a:t>ﻃﺮاﺣـﯽ</a:t>
            </a:r>
            <a:r>
              <a:rPr lang="fa-IR" dirty="0">
                <a:cs typeface="MRT_Poster" panose="00000700000000000000" pitchFamily="2" charset="-78"/>
              </a:rPr>
              <a:t>،  </a:t>
            </a:r>
            <a:r>
              <a:rPr lang="fa-IR" dirty="0" err="1">
                <a:cs typeface="MRT_Poster" panose="00000700000000000000" pitchFamily="2" charset="-78"/>
              </a:rPr>
              <a:t>اﺟـﺮا</a:t>
            </a:r>
            <a:r>
              <a:rPr lang="fa-IR" dirty="0">
                <a:cs typeface="MRT_Poster" panose="00000700000000000000" pitchFamily="2" charset="-78"/>
              </a:rPr>
              <a:t>  و </a:t>
            </a:r>
            <a:r>
              <a:rPr lang="fa-IR" dirty="0" err="1">
                <a:cs typeface="MRT_Poster" panose="00000700000000000000" pitchFamily="2" charset="-78"/>
              </a:rPr>
              <a:t>ارزﺷﯿﺎﺑﯽ</a:t>
            </a:r>
            <a:r>
              <a:rPr lang="fa-IR" dirty="0">
                <a:cs typeface="MRT_Poster" panose="00000700000000000000" pitchFamily="2" charset="-78"/>
              </a:rPr>
              <a:t> </a:t>
            </a:r>
            <a:r>
              <a:rPr lang="fa-IR" dirty="0" err="1">
                <a:cs typeface="MRT_Poster" panose="00000700000000000000" pitchFamily="2" charset="-78"/>
              </a:rPr>
              <a:t>آﻣﻮزﺷﯽ</a:t>
            </a:r>
            <a:r>
              <a:rPr lang="fa-IR" dirty="0">
                <a:cs typeface="MRT_Poster" panose="00000700000000000000" pitchFamily="2" charset="-78"/>
              </a:rPr>
              <a:t> </a:t>
            </a:r>
            <a:r>
              <a:rPr lang="fa-IR" dirty="0" err="1">
                <a:cs typeface="MRT_Poster" panose="00000700000000000000" pitchFamily="2" charset="-78"/>
              </a:rPr>
              <a:t>ﺑﻪ</a:t>
            </a:r>
            <a:r>
              <a:rPr lang="fa-IR" dirty="0">
                <a:cs typeface="MRT_Poster" panose="00000700000000000000" pitchFamily="2" charset="-78"/>
              </a:rPr>
              <a:t> </a:t>
            </a:r>
            <a:r>
              <a:rPr lang="fa-IR" dirty="0" err="1">
                <a:cs typeface="MRT_Poster" panose="00000700000000000000" pitchFamily="2" charset="-78"/>
              </a:rPr>
              <a:t>ﮐﺎر</a:t>
            </a:r>
            <a:r>
              <a:rPr lang="fa-IR" dirty="0">
                <a:cs typeface="MRT_Poster" panose="00000700000000000000" pitchFamily="2" charset="-78"/>
              </a:rPr>
              <a:t> </a:t>
            </a:r>
            <a:r>
              <a:rPr lang="fa-IR" dirty="0" err="1">
                <a:cs typeface="MRT_Poster" panose="00000700000000000000" pitchFamily="2" charset="-78"/>
              </a:rPr>
              <a:t>ﮔﺮﻓﺘﻪ</a:t>
            </a:r>
            <a:r>
              <a:rPr lang="fa-IR" dirty="0">
                <a:cs typeface="MRT_Poster" panose="00000700000000000000" pitchFamily="2" charset="-78"/>
              </a:rPr>
              <a:t> </a:t>
            </a:r>
            <a:r>
              <a:rPr lang="fa-IR" dirty="0" err="1">
                <a:cs typeface="MRT_Poster" panose="00000700000000000000" pitchFamily="2" charset="-78"/>
              </a:rPr>
              <a:t>ﻣﯽ</a:t>
            </a:r>
            <a:r>
              <a:rPr lang="fa-IR" dirty="0">
                <a:cs typeface="MRT_Poster" panose="00000700000000000000" pitchFamily="2" charset="-78"/>
              </a:rPr>
              <a:t> </a:t>
            </a:r>
            <a:r>
              <a:rPr lang="fa-IR" dirty="0" err="1">
                <a:cs typeface="MRT_Poster" panose="00000700000000000000" pitchFamily="2" charset="-78"/>
              </a:rPr>
              <a:t>ﺷﻮد</a:t>
            </a:r>
            <a:r>
              <a:rPr lang="fa-IR" dirty="0">
                <a:cs typeface="MRT_Poster" panose="00000700000000000000" pitchFamily="2" charset="-78"/>
              </a:rPr>
              <a:t>.</a:t>
            </a:r>
            <a:endParaRPr lang="fa-IR" dirty="0"/>
          </a:p>
        </p:txBody>
      </p:sp>
      <p:sp>
        <p:nvSpPr>
          <p:cNvPr id="72709" name="فلش نمایش تشریحی راست 6"/>
          <p:cNvSpPr>
            <a:spLocks noChangeArrowheads="1"/>
          </p:cNvSpPr>
          <p:nvPr/>
        </p:nvSpPr>
        <p:spPr bwMode="auto">
          <a:xfrm>
            <a:off x="323850" y="1052513"/>
            <a:ext cx="1655763" cy="2881312"/>
          </a:xfrm>
          <a:prstGeom prst="rightArrowCallout">
            <a:avLst>
              <a:gd name="adj1" fmla="val 25007"/>
              <a:gd name="adj2" fmla="val 25015"/>
              <a:gd name="adj3" fmla="val 25000"/>
              <a:gd name="adj4" fmla="val 64977"/>
            </a:avLst>
          </a:prstGeom>
          <a:solidFill>
            <a:schemeClr val="accent1"/>
          </a:solidFill>
          <a:ln w="9525" algn="ctr">
            <a:solidFill>
              <a:schemeClr val="tx1"/>
            </a:solidFill>
            <a:round/>
            <a:headEnd/>
            <a:tailEnd/>
          </a:ln>
        </p:spPr>
        <p:txBody>
          <a:bodyPr/>
          <a:lstStyle>
            <a:lvl1pPr>
              <a:defRPr sz="1600">
                <a:solidFill>
                  <a:schemeClr val="tx1"/>
                </a:solidFill>
                <a:latin typeface="Verdana" panose="020B0604030504040204" pitchFamily="34" charset="0"/>
                <a:cs typeface="Arial" panose="020B0604020202020204" pitchFamily="34" charset="0"/>
              </a:defRPr>
            </a:lvl1pPr>
            <a:lvl2pPr marL="742950" indent="-285750">
              <a:defRPr sz="1600">
                <a:solidFill>
                  <a:schemeClr val="tx1"/>
                </a:solidFill>
                <a:latin typeface="Verdana" panose="020B0604030504040204" pitchFamily="34" charset="0"/>
                <a:cs typeface="Arial" panose="020B0604020202020204" pitchFamily="34" charset="0"/>
              </a:defRPr>
            </a:lvl2pPr>
            <a:lvl3pPr marL="1143000" indent="-228600">
              <a:defRPr sz="1600">
                <a:solidFill>
                  <a:schemeClr val="tx1"/>
                </a:solidFill>
                <a:latin typeface="Verdana" panose="020B0604030504040204" pitchFamily="34" charset="0"/>
                <a:cs typeface="Arial" panose="020B0604020202020204" pitchFamily="34" charset="0"/>
              </a:defRPr>
            </a:lvl3pPr>
            <a:lvl4pPr marL="1600200" indent="-228600">
              <a:defRPr sz="1600">
                <a:solidFill>
                  <a:schemeClr val="tx1"/>
                </a:solidFill>
                <a:latin typeface="Verdana" panose="020B0604030504040204" pitchFamily="34" charset="0"/>
                <a:cs typeface="Arial" panose="020B0604020202020204" pitchFamily="34" charset="0"/>
              </a:defRPr>
            </a:lvl4pPr>
            <a:lvl5pPr marL="2057400" indent="-228600">
              <a:defRPr sz="1600">
                <a:solidFill>
                  <a:schemeClr val="tx1"/>
                </a:solidFill>
                <a:latin typeface="Verdana" panose="020B0604030504040204" pitchFamily="34" charset="0"/>
                <a:cs typeface="Arial" panose="020B0604020202020204" pitchFamily="34" charset="0"/>
              </a:defRPr>
            </a:lvl5pPr>
            <a:lvl6pPr marL="2514600" indent="-228600" algn="l" rtl="0" eaLnBrk="0" fontAlgn="base" hangingPunct="0">
              <a:spcBef>
                <a:spcPct val="0"/>
              </a:spcBef>
              <a:spcAft>
                <a:spcPct val="0"/>
              </a:spcAft>
              <a:defRPr sz="1600">
                <a:solidFill>
                  <a:schemeClr val="tx1"/>
                </a:solidFill>
                <a:latin typeface="Verdana" panose="020B0604030504040204" pitchFamily="34" charset="0"/>
                <a:cs typeface="Arial" panose="020B0604020202020204" pitchFamily="34" charset="0"/>
              </a:defRPr>
            </a:lvl6pPr>
            <a:lvl7pPr marL="2971800" indent="-228600" algn="l" rtl="0" eaLnBrk="0" fontAlgn="base" hangingPunct="0">
              <a:spcBef>
                <a:spcPct val="0"/>
              </a:spcBef>
              <a:spcAft>
                <a:spcPct val="0"/>
              </a:spcAft>
              <a:defRPr sz="1600">
                <a:solidFill>
                  <a:schemeClr val="tx1"/>
                </a:solidFill>
                <a:latin typeface="Verdana" panose="020B0604030504040204" pitchFamily="34" charset="0"/>
                <a:cs typeface="Arial" panose="020B0604020202020204" pitchFamily="34" charset="0"/>
              </a:defRPr>
            </a:lvl7pPr>
            <a:lvl8pPr marL="3429000" indent="-228600" algn="l" rtl="0" eaLnBrk="0" fontAlgn="base" hangingPunct="0">
              <a:spcBef>
                <a:spcPct val="0"/>
              </a:spcBef>
              <a:spcAft>
                <a:spcPct val="0"/>
              </a:spcAft>
              <a:defRPr sz="1600">
                <a:solidFill>
                  <a:schemeClr val="tx1"/>
                </a:solidFill>
                <a:latin typeface="Verdana" panose="020B0604030504040204" pitchFamily="34" charset="0"/>
                <a:cs typeface="Arial" panose="020B0604020202020204" pitchFamily="34" charset="0"/>
              </a:defRPr>
            </a:lvl8pPr>
            <a:lvl9pPr marL="3886200" indent="-228600" algn="l" rtl="0" eaLnBrk="0" fontAlgn="base" hangingPunct="0">
              <a:spcBef>
                <a:spcPct val="0"/>
              </a:spcBef>
              <a:spcAft>
                <a:spcPct val="0"/>
              </a:spcAft>
              <a:defRPr sz="1600">
                <a:solidFill>
                  <a:schemeClr val="tx1"/>
                </a:solidFill>
                <a:latin typeface="Verdana" panose="020B0604030504040204" pitchFamily="34" charset="0"/>
                <a:cs typeface="Arial" panose="020B0604020202020204" pitchFamily="34" charset="0"/>
              </a:defRPr>
            </a:lvl9pPr>
          </a:lstStyle>
          <a:p>
            <a:pPr rtl="1"/>
            <a:r>
              <a:rPr lang="fa-IR" dirty="0" err="1">
                <a:cs typeface="MRT_Poster" panose="00000700000000000000" pitchFamily="2" charset="-78"/>
              </a:rPr>
              <a:t>ﺷﺎﻣﻞ</a:t>
            </a:r>
            <a:r>
              <a:rPr lang="fa-IR" dirty="0">
                <a:cs typeface="MRT_Poster" panose="00000700000000000000" pitchFamily="2" charset="-78"/>
              </a:rPr>
              <a:t> </a:t>
            </a:r>
            <a:r>
              <a:rPr lang="fa-IR" dirty="0" err="1">
                <a:cs typeface="MRT_Poster" panose="00000700000000000000" pitchFamily="2" charset="-78"/>
              </a:rPr>
              <a:t>اﺑﺰارﻫﺎ</a:t>
            </a:r>
            <a:r>
              <a:rPr lang="fa-IR" dirty="0">
                <a:cs typeface="MRT_Poster" panose="00000700000000000000" pitchFamily="2" charset="-78"/>
              </a:rPr>
              <a:t>، </a:t>
            </a:r>
            <a:r>
              <a:rPr lang="fa-IR" dirty="0" err="1">
                <a:cs typeface="MRT_Poster" panose="00000700000000000000" pitchFamily="2" charset="-78"/>
              </a:rPr>
              <a:t>وﺳﺎﯾﻞ</a:t>
            </a:r>
            <a:r>
              <a:rPr lang="fa-IR" dirty="0">
                <a:cs typeface="MRT_Poster" panose="00000700000000000000" pitchFamily="2" charset="-78"/>
              </a:rPr>
              <a:t>، </a:t>
            </a:r>
            <a:r>
              <a:rPr lang="fa-IR" dirty="0" err="1">
                <a:cs typeface="MRT_Poster" panose="00000700000000000000" pitchFamily="2" charset="-78"/>
              </a:rPr>
              <a:t>دﺳﺘﮕﺎﻫﻬﺎ</a:t>
            </a:r>
            <a:r>
              <a:rPr lang="fa-IR" dirty="0">
                <a:cs typeface="MRT_Poster" panose="00000700000000000000" pitchFamily="2" charset="-78"/>
              </a:rPr>
              <a:t> و </a:t>
            </a:r>
            <a:r>
              <a:rPr lang="fa-IR" dirty="0" err="1">
                <a:cs typeface="MRT_Poster" panose="00000700000000000000" pitchFamily="2" charset="-78"/>
              </a:rPr>
              <a:t>رﺳﺎﻧﻪ</a:t>
            </a:r>
            <a:r>
              <a:rPr lang="fa-IR" dirty="0">
                <a:cs typeface="MRT_Poster" panose="00000700000000000000" pitchFamily="2" charset="-78"/>
              </a:rPr>
              <a:t> </a:t>
            </a:r>
            <a:r>
              <a:rPr lang="fa-IR" dirty="0" err="1">
                <a:cs typeface="MRT_Poster" panose="00000700000000000000" pitchFamily="2" charset="-78"/>
              </a:rPr>
              <a:t>ﻫﺎ</a:t>
            </a:r>
            <a:r>
              <a:rPr lang="fa-IR" dirty="0">
                <a:cs typeface="MRT_Poster" panose="00000700000000000000" pitchFamily="2" charset="-78"/>
              </a:rPr>
              <a:t>. </a:t>
            </a:r>
            <a:r>
              <a:rPr lang="fa-IR" dirty="0" err="1">
                <a:cs typeface="MRT_Poster" panose="00000700000000000000" pitchFamily="2" charset="-78"/>
              </a:rPr>
              <a:t>اﺳﺘﻔﺎده</a:t>
            </a:r>
            <a:r>
              <a:rPr lang="fa-IR" dirty="0">
                <a:cs typeface="MRT_Poster" panose="00000700000000000000" pitchFamily="2" charset="-78"/>
              </a:rPr>
              <a:t> از </a:t>
            </a:r>
            <a:r>
              <a:rPr lang="fa-IR" dirty="0" err="1">
                <a:cs typeface="MRT_Poster" panose="00000700000000000000" pitchFamily="2" charset="-78"/>
              </a:rPr>
              <a:t>وﺳﺎﯾﻞ</a:t>
            </a:r>
            <a:r>
              <a:rPr lang="fa-IR" dirty="0">
                <a:cs typeface="MRT_Poster" panose="00000700000000000000" pitchFamily="2" charset="-78"/>
              </a:rPr>
              <a:t> و </a:t>
            </a:r>
            <a:r>
              <a:rPr lang="fa-IR" dirty="0" err="1">
                <a:cs typeface="MRT_Poster" panose="00000700000000000000" pitchFamily="2" charset="-78"/>
              </a:rPr>
              <a:t>رﺳـﺎﻧﻪ</a:t>
            </a:r>
            <a:r>
              <a:rPr lang="fa-IR" dirty="0">
                <a:cs typeface="MRT_Poster" panose="00000700000000000000" pitchFamily="2" charset="-78"/>
              </a:rPr>
              <a:t>  </a:t>
            </a:r>
            <a:r>
              <a:rPr lang="fa-IR" dirty="0" err="1">
                <a:cs typeface="MRT_Poster" panose="00000700000000000000" pitchFamily="2" charset="-78"/>
              </a:rPr>
              <a:t>ﻫـﺎ</a:t>
            </a:r>
            <a:r>
              <a:rPr lang="fa-IR" dirty="0">
                <a:cs typeface="MRT_Poster" panose="00000700000000000000" pitchFamily="2" charset="-78"/>
              </a:rPr>
              <a:t>  در </a:t>
            </a:r>
            <a:r>
              <a:rPr lang="fa-IR" dirty="0" err="1">
                <a:cs typeface="MRT_Poster" panose="00000700000000000000" pitchFamily="2" charset="-78"/>
              </a:rPr>
              <a:t>ﻓﺮاﯾﻨـﺪ</a:t>
            </a:r>
            <a:r>
              <a:rPr lang="fa-IR" dirty="0">
                <a:cs typeface="MRT_Poster" panose="00000700000000000000" pitchFamily="2" charset="-78"/>
              </a:rPr>
              <a:t>  </a:t>
            </a:r>
            <a:r>
              <a:rPr lang="fa-IR" dirty="0" err="1">
                <a:cs typeface="MRT_Poster" panose="00000700000000000000" pitchFamily="2" charset="-78"/>
              </a:rPr>
              <a:t>آﻣﻮزش</a:t>
            </a:r>
            <a:endParaRPr lang="fa-IR" dirty="0"/>
          </a:p>
        </p:txBody>
      </p:sp>
    </p:spTree>
    <p:extLst>
      <p:ext uri="{BB962C8B-B14F-4D97-AF65-F5344CB8AC3E}">
        <p14:creationId xmlns:p14="http://schemas.microsoft.com/office/powerpoint/2010/main" val="3781106551"/>
      </p:ext>
    </p:extLst>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graphicEl>
                                              <a:dgm id="{D455299E-DA30-4EAD-986A-805E04F8CF21}"/>
                                            </p:graphicEl>
                                          </p:spTgt>
                                        </p:tgtEl>
                                        <p:attrNameLst>
                                          <p:attrName>style.visibility</p:attrName>
                                        </p:attrNameLst>
                                      </p:cBhvr>
                                      <p:to>
                                        <p:strVal val="visible"/>
                                      </p:to>
                                    </p:set>
                                    <p:anim calcmode="lin" valueType="num">
                                      <p:cBhvr>
                                        <p:cTn id="7" dur="1000" fill="hold"/>
                                        <p:tgtEl>
                                          <p:spTgt spid="4">
                                            <p:graphicEl>
                                              <a:dgm id="{D455299E-DA30-4EAD-986A-805E04F8CF21}"/>
                                            </p:graphicEl>
                                          </p:spTgt>
                                        </p:tgtEl>
                                        <p:attrNameLst>
                                          <p:attrName>ppt_w</p:attrName>
                                        </p:attrNameLst>
                                      </p:cBhvr>
                                      <p:tavLst>
                                        <p:tav tm="0">
                                          <p:val>
                                            <p:fltVal val="0"/>
                                          </p:val>
                                        </p:tav>
                                        <p:tav tm="100000">
                                          <p:val>
                                            <p:strVal val="#ppt_w"/>
                                          </p:val>
                                        </p:tav>
                                      </p:tavLst>
                                    </p:anim>
                                    <p:anim calcmode="lin" valueType="num">
                                      <p:cBhvr>
                                        <p:cTn id="8" dur="1000" fill="hold"/>
                                        <p:tgtEl>
                                          <p:spTgt spid="4">
                                            <p:graphicEl>
                                              <a:dgm id="{D455299E-DA30-4EAD-986A-805E04F8CF21}"/>
                                            </p:graphicEl>
                                          </p:spTgt>
                                        </p:tgtEl>
                                        <p:attrNameLst>
                                          <p:attrName>ppt_h</p:attrName>
                                        </p:attrNameLst>
                                      </p:cBhvr>
                                      <p:tavLst>
                                        <p:tav tm="0">
                                          <p:val>
                                            <p:fltVal val="0"/>
                                          </p:val>
                                        </p:tav>
                                        <p:tav tm="100000">
                                          <p:val>
                                            <p:strVal val="#ppt_h"/>
                                          </p:val>
                                        </p:tav>
                                      </p:tavLst>
                                    </p:anim>
                                    <p:anim calcmode="lin" valueType="num">
                                      <p:cBhvr>
                                        <p:cTn id="9" dur="1000" fill="hold"/>
                                        <p:tgtEl>
                                          <p:spTgt spid="4">
                                            <p:graphicEl>
                                              <a:dgm id="{D455299E-DA30-4EAD-986A-805E04F8CF21}"/>
                                            </p:graphicEl>
                                          </p:spTgt>
                                        </p:tgtEl>
                                        <p:attrNameLst>
                                          <p:attrName>style.rotation</p:attrName>
                                        </p:attrNameLst>
                                      </p:cBhvr>
                                      <p:tavLst>
                                        <p:tav tm="0">
                                          <p:val>
                                            <p:fltVal val="90"/>
                                          </p:val>
                                        </p:tav>
                                        <p:tav tm="100000">
                                          <p:val>
                                            <p:fltVal val="0"/>
                                          </p:val>
                                        </p:tav>
                                      </p:tavLst>
                                    </p:anim>
                                    <p:animEffect transition="in" filter="fade">
                                      <p:cBhvr>
                                        <p:cTn id="10" dur="1000"/>
                                        <p:tgtEl>
                                          <p:spTgt spid="4">
                                            <p:graphicEl>
                                              <a:dgm id="{D455299E-DA30-4EAD-986A-805E04F8CF21}"/>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4">
                                            <p:graphicEl>
                                              <a:dgm id="{26CE6FD4-2ACA-4CA1-86F9-6AD32BC3E251}"/>
                                            </p:graphicEl>
                                          </p:spTgt>
                                        </p:tgtEl>
                                        <p:attrNameLst>
                                          <p:attrName>style.visibility</p:attrName>
                                        </p:attrNameLst>
                                      </p:cBhvr>
                                      <p:to>
                                        <p:strVal val="visible"/>
                                      </p:to>
                                    </p:set>
                                    <p:anim calcmode="lin" valueType="num">
                                      <p:cBhvr>
                                        <p:cTn id="15" dur="1000" fill="hold"/>
                                        <p:tgtEl>
                                          <p:spTgt spid="4">
                                            <p:graphicEl>
                                              <a:dgm id="{26CE6FD4-2ACA-4CA1-86F9-6AD32BC3E251}"/>
                                            </p:graphicEl>
                                          </p:spTgt>
                                        </p:tgtEl>
                                        <p:attrNameLst>
                                          <p:attrName>ppt_w</p:attrName>
                                        </p:attrNameLst>
                                      </p:cBhvr>
                                      <p:tavLst>
                                        <p:tav tm="0">
                                          <p:val>
                                            <p:fltVal val="0"/>
                                          </p:val>
                                        </p:tav>
                                        <p:tav tm="100000">
                                          <p:val>
                                            <p:strVal val="#ppt_w"/>
                                          </p:val>
                                        </p:tav>
                                      </p:tavLst>
                                    </p:anim>
                                    <p:anim calcmode="lin" valueType="num">
                                      <p:cBhvr>
                                        <p:cTn id="16" dur="1000" fill="hold"/>
                                        <p:tgtEl>
                                          <p:spTgt spid="4">
                                            <p:graphicEl>
                                              <a:dgm id="{26CE6FD4-2ACA-4CA1-86F9-6AD32BC3E251}"/>
                                            </p:graphicEl>
                                          </p:spTgt>
                                        </p:tgtEl>
                                        <p:attrNameLst>
                                          <p:attrName>ppt_h</p:attrName>
                                        </p:attrNameLst>
                                      </p:cBhvr>
                                      <p:tavLst>
                                        <p:tav tm="0">
                                          <p:val>
                                            <p:fltVal val="0"/>
                                          </p:val>
                                        </p:tav>
                                        <p:tav tm="100000">
                                          <p:val>
                                            <p:strVal val="#ppt_h"/>
                                          </p:val>
                                        </p:tav>
                                      </p:tavLst>
                                    </p:anim>
                                    <p:anim calcmode="lin" valueType="num">
                                      <p:cBhvr>
                                        <p:cTn id="17" dur="1000" fill="hold"/>
                                        <p:tgtEl>
                                          <p:spTgt spid="4">
                                            <p:graphicEl>
                                              <a:dgm id="{26CE6FD4-2ACA-4CA1-86F9-6AD32BC3E251}"/>
                                            </p:graphicEl>
                                          </p:spTgt>
                                        </p:tgtEl>
                                        <p:attrNameLst>
                                          <p:attrName>style.rotation</p:attrName>
                                        </p:attrNameLst>
                                      </p:cBhvr>
                                      <p:tavLst>
                                        <p:tav tm="0">
                                          <p:val>
                                            <p:fltVal val="90"/>
                                          </p:val>
                                        </p:tav>
                                        <p:tav tm="100000">
                                          <p:val>
                                            <p:fltVal val="0"/>
                                          </p:val>
                                        </p:tav>
                                      </p:tavLst>
                                    </p:anim>
                                    <p:animEffect transition="in" filter="fade">
                                      <p:cBhvr>
                                        <p:cTn id="18" dur="1000"/>
                                        <p:tgtEl>
                                          <p:spTgt spid="4">
                                            <p:graphicEl>
                                              <a:dgm id="{26CE6FD4-2ACA-4CA1-86F9-6AD32BC3E251}"/>
                                            </p:graphicEl>
                                          </p:spTgt>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4">
                                            <p:graphicEl>
                                              <a:dgm id="{27B54C7C-4ADB-482A-877A-0F3D99387612}"/>
                                            </p:graphicEl>
                                          </p:spTgt>
                                        </p:tgtEl>
                                        <p:attrNameLst>
                                          <p:attrName>style.visibility</p:attrName>
                                        </p:attrNameLst>
                                      </p:cBhvr>
                                      <p:to>
                                        <p:strVal val="visible"/>
                                      </p:to>
                                    </p:set>
                                    <p:anim calcmode="lin" valueType="num">
                                      <p:cBhvr>
                                        <p:cTn id="21" dur="1000" fill="hold"/>
                                        <p:tgtEl>
                                          <p:spTgt spid="4">
                                            <p:graphicEl>
                                              <a:dgm id="{27B54C7C-4ADB-482A-877A-0F3D99387612}"/>
                                            </p:graphicEl>
                                          </p:spTgt>
                                        </p:tgtEl>
                                        <p:attrNameLst>
                                          <p:attrName>ppt_w</p:attrName>
                                        </p:attrNameLst>
                                      </p:cBhvr>
                                      <p:tavLst>
                                        <p:tav tm="0">
                                          <p:val>
                                            <p:fltVal val="0"/>
                                          </p:val>
                                        </p:tav>
                                        <p:tav tm="100000">
                                          <p:val>
                                            <p:strVal val="#ppt_w"/>
                                          </p:val>
                                        </p:tav>
                                      </p:tavLst>
                                    </p:anim>
                                    <p:anim calcmode="lin" valueType="num">
                                      <p:cBhvr>
                                        <p:cTn id="22" dur="1000" fill="hold"/>
                                        <p:tgtEl>
                                          <p:spTgt spid="4">
                                            <p:graphicEl>
                                              <a:dgm id="{27B54C7C-4ADB-482A-877A-0F3D99387612}"/>
                                            </p:graphicEl>
                                          </p:spTgt>
                                        </p:tgtEl>
                                        <p:attrNameLst>
                                          <p:attrName>ppt_h</p:attrName>
                                        </p:attrNameLst>
                                      </p:cBhvr>
                                      <p:tavLst>
                                        <p:tav tm="0">
                                          <p:val>
                                            <p:fltVal val="0"/>
                                          </p:val>
                                        </p:tav>
                                        <p:tav tm="100000">
                                          <p:val>
                                            <p:strVal val="#ppt_h"/>
                                          </p:val>
                                        </p:tav>
                                      </p:tavLst>
                                    </p:anim>
                                    <p:anim calcmode="lin" valueType="num">
                                      <p:cBhvr>
                                        <p:cTn id="23" dur="1000" fill="hold"/>
                                        <p:tgtEl>
                                          <p:spTgt spid="4">
                                            <p:graphicEl>
                                              <a:dgm id="{27B54C7C-4ADB-482A-877A-0F3D99387612}"/>
                                            </p:graphicEl>
                                          </p:spTgt>
                                        </p:tgtEl>
                                        <p:attrNameLst>
                                          <p:attrName>style.rotation</p:attrName>
                                        </p:attrNameLst>
                                      </p:cBhvr>
                                      <p:tavLst>
                                        <p:tav tm="0">
                                          <p:val>
                                            <p:fltVal val="90"/>
                                          </p:val>
                                        </p:tav>
                                        <p:tav tm="100000">
                                          <p:val>
                                            <p:fltVal val="0"/>
                                          </p:val>
                                        </p:tav>
                                      </p:tavLst>
                                    </p:anim>
                                    <p:animEffect transition="in" filter="fade">
                                      <p:cBhvr>
                                        <p:cTn id="24" dur="1000"/>
                                        <p:tgtEl>
                                          <p:spTgt spid="4">
                                            <p:graphicEl>
                                              <a:dgm id="{27B54C7C-4ADB-482A-877A-0F3D99387612}"/>
                                            </p:graphicEl>
                                          </p:spTgt>
                                        </p:tgtEl>
                                      </p:cBhvr>
                                    </p:animEffect>
                                  </p:childTnLst>
                                </p:cTn>
                              </p:par>
                              <p:par>
                                <p:cTn id="25" presetID="31" presetClass="entr" presetSubtype="0" fill="hold" grpId="0" nodeType="withEffect">
                                  <p:stCondLst>
                                    <p:cond delay="0"/>
                                  </p:stCondLst>
                                  <p:childTnLst>
                                    <p:set>
                                      <p:cBhvr>
                                        <p:cTn id="26" dur="1" fill="hold">
                                          <p:stCondLst>
                                            <p:cond delay="0"/>
                                          </p:stCondLst>
                                        </p:cTn>
                                        <p:tgtEl>
                                          <p:spTgt spid="4">
                                            <p:graphicEl>
                                              <a:dgm id="{A7F3367B-A0BD-4BA2-948B-FB1FE45C843A}"/>
                                            </p:graphicEl>
                                          </p:spTgt>
                                        </p:tgtEl>
                                        <p:attrNameLst>
                                          <p:attrName>style.visibility</p:attrName>
                                        </p:attrNameLst>
                                      </p:cBhvr>
                                      <p:to>
                                        <p:strVal val="visible"/>
                                      </p:to>
                                    </p:set>
                                    <p:anim calcmode="lin" valueType="num">
                                      <p:cBhvr>
                                        <p:cTn id="27" dur="1000" fill="hold"/>
                                        <p:tgtEl>
                                          <p:spTgt spid="4">
                                            <p:graphicEl>
                                              <a:dgm id="{A7F3367B-A0BD-4BA2-948B-FB1FE45C843A}"/>
                                            </p:graphicEl>
                                          </p:spTgt>
                                        </p:tgtEl>
                                        <p:attrNameLst>
                                          <p:attrName>ppt_w</p:attrName>
                                        </p:attrNameLst>
                                      </p:cBhvr>
                                      <p:tavLst>
                                        <p:tav tm="0">
                                          <p:val>
                                            <p:fltVal val="0"/>
                                          </p:val>
                                        </p:tav>
                                        <p:tav tm="100000">
                                          <p:val>
                                            <p:strVal val="#ppt_w"/>
                                          </p:val>
                                        </p:tav>
                                      </p:tavLst>
                                    </p:anim>
                                    <p:anim calcmode="lin" valueType="num">
                                      <p:cBhvr>
                                        <p:cTn id="28" dur="1000" fill="hold"/>
                                        <p:tgtEl>
                                          <p:spTgt spid="4">
                                            <p:graphicEl>
                                              <a:dgm id="{A7F3367B-A0BD-4BA2-948B-FB1FE45C843A}"/>
                                            </p:graphicEl>
                                          </p:spTgt>
                                        </p:tgtEl>
                                        <p:attrNameLst>
                                          <p:attrName>ppt_h</p:attrName>
                                        </p:attrNameLst>
                                      </p:cBhvr>
                                      <p:tavLst>
                                        <p:tav tm="0">
                                          <p:val>
                                            <p:fltVal val="0"/>
                                          </p:val>
                                        </p:tav>
                                        <p:tav tm="100000">
                                          <p:val>
                                            <p:strVal val="#ppt_h"/>
                                          </p:val>
                                        </p:tav>
                                      </p:tavLst>
                                    </p:anim>
                                    <p:anim calcmode="lin" valueType="num">
                                      <p:cBhvr>
                                        <p:cTn id="29" dur="1000" fill="hold"/>
                                        <p:tgtEl>
                                          <p:spTgt spid="4">
                                            <p:graphicEl>
                                              <a:dgm id="{A7F3367B-A0BD-4BA2-948B-FB1FE45C843A}"/>
                                            </p:graphicEl>
                                          </p:spTgt>
                                        </p:tgtEl>
                                        <p:attrNameLst>
                                          <p:attrName>style.rotation</p:attrName>
                                        </p:attrNameLst>
                                      </p:cBhvr>
                                      <p:tavLst>
                                        <p:tav tm="0">
                                          <p:val>
                                            <p:fltVal val="90"/>
                                          </p:val>
                                        </p:tav>
                                        <p:tav tm="100000">
                                          <p:val>
                                            <p:fltVal val="0"/>
                                          </p:val>
                                        </p:tav>
                                      </p:tavLst>
                                    </p:anim>
                                    <p:animEffect transition="in" filter="fade">
                                      <p:cBhvr>
                                        <p:cTn id="30" dur="1000"/>
                                        <p:tgtEl>
                                          <p:spTgt spid="4">
                                            <p:graphicEl>
                                              <a:dgm id="{A7F3367B-A0BD-4BA2-948B-FB1FE45C843A}"/>
                                            </p:graphicEl>
                                          </p:spTgt>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72708"/>
                                        </p:tgtEl>
                                        <p:attrNameLst>
                                          <p:attrName>style.visibility</p:attrName>
                                        </p:attrNameLst>
                                      </p:cBhvr>
                                      <p:to>
                                        <p:strVal val="visible"/>
                                      </p:to>
                                    </p:set>
                                    <p:anim calcmode="lin" valueType="num">
                                      <p:cBhvr additive="base">
                                        <p:cTn id="35" dur="500" fill="hold"/>
                                        <p:tgtEl>
                                          <p:spTgt spid="72708"/>
                                        </p:tgtEl>
                                        <p:attrNameLst>
                                          <p:attrName>ppt_x</p:attrName>
                                        </p:attrNameLst>
                                      </p:cBhvr>
                                      <p:tavLst>
                                        <p:tav tm="0">
                                          <p:val>
                                            <p:strVal val="0-#ppt_w/2"/>
                                          </p:val>
                                        </p:tav>
                                        <p:tav tm="100000">
                                          <p:val>
                                            <p:strVal val="#ppt_x"/>
                                          </p:val>
                                        </p:tav>
                                      </p:tavLst>
                                    </p:anim>
                                    <p:anim calcmode="lin" valueType="num">
                                      <p:cBhvr additive="base">
                                        <p:cTn id="36" dur="500" fill="hold"/>
                                        <p:tgtEl>
                                          <p:spTgt spid="72708"/>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grpId="0" nodeType="clickEffect">
                                  <p:stCondLst>
                                    <p:cond delay="0"/>
                                  </p:stCondLst>
                                  <p:childTnLst>
                                    <p:set>
                                      <p:cBhvr>
                                        <p:cTn id="40" dur="1" fill="hold">
                                          <p:stCondLst>
                                            <p:cond delay="0"/>
                                          </p:stCondLst>
                                        </p:cTn>
                                        <p:tgtEl>
                                          <p:spTgt spid="72709"/>
                                        </p:tgtEl>
                                        <p:attrNameLst>
                                          <p:attrName>style.visibility</p:attrName>
                                        </p:attrNameLst>
                                      </p:cBhvr>
                                      <p:to>
                                        <p:strVal val="visible"/>
                                      </p:to>
                                    </p:set>
                                    <p:anim calcmode="lin" valueType="num">
                                      <p:cBhvr additive="base">
                                        <p:cTn id="41" dur="500" fill="hold"/>
                                        <p:tgtEl>
                                          <p:spTgt spid="72709"/>
                                        </p:tgtEl>
                                        <p:attrNameLst>
                                          <p:attrName>ppt_x</p:attrName>
                                        </p:attrNameLst>
                                      </p:cBhvr>
                                      <p:tavLst>
                                        <p:tav tm="0">
                                          <p:val>
                                            <p:strVal val="0-#ppt_w/2"/>
                                          </p:val>
                                        </p:tav>
                                        <p:tav tm="100000">
                                          <p:val>
                                            <p:strVal val="#ppt_x"/>
                                          </p:val>
                                        </p:tav>
                                      </p:tavLst>
                                    </p:anim>
                                    <p:anim calcmode="lin" valueType="num">
                                      <p:cBhvr additive="base">
                                        <p:cTn id="42" dur="500" fill="hold"/>
                                        <p:tgtEl>
                                          <p:spTgt spid="7270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P spid="72708" grpId="0" animBg="1"/>
      <p:bldP spid="7270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3071813" y="549275"/>
            <a:ext cx="5676900" cy="719138"/>
          </a:xfrm>
          <a:noFill/>
        </p:spPr>
        <p:txBody>
          <a:bodyPr/>
          <a:lstStyle/>
          <a:p>
            <a:pPr algn="r" rtl="1" eaLnBrk="1" hangingPunct="1"/>
            <a:r>
              <a:rPr lang="ar-SA" altLang="fa-IR" sz="4800" b="1" dirty="0">
                <a:solidFill>
                  <a:srgbClr val="7030A0"/>
                </a:solidFill>
                <a:cs typeface="B Titr" panose="00000700000000000000" pitchFamily="2" charset="-78"/>
              </a:rPr>
              <a:t>نقش هدف درسيستم</a:t>
            </a:r>
            <a:r>
              <a:rPr lang="en-US" altLang="fa-IR" sz="6000" b="1" dirty="0">
                <a:solidFill>
                  <a:srgbClr val="7030A0"/>
                </a:solidFill>
                <a:cs typeface="B Titr" panose="00000700000000000000" pitchFamily="2" charset="-78"/>
              </a:rPr>
              <a:t>:</a:t>
            </a:r>
          </a:p>
        </p:txBody>
      </p:sp>
      <p:sp>
        <p:nvSpPr>
          <p:cNvPr id="73731" name="Rectangle 7"/>
          <p:cNvSpPr>
            <a:spLocks noGrp="1" noChangeArrowheads="1"/>
          </p:cNvSpPr>
          <p:nvPr>
            <p:ph type="body" idx="1"/>
          </p:nvPr>
        </p:nvSpPr>
        <p:spPr>
          <a:xfrm>
            <a:off x="357188" y="1827213"/>
            <a:ext cx="8326437" cy="4114800"/>
          </a:xfrm>
        </p:spPr>
        <p:txBody>
          <a:bodyPr/>
          <a:lstStyle/>
          <a:p>
            <a:pPr algn="just" rtl="1" eaLnBrk="1" hangingPunct="1">
              <a:buClr>
                <a:srgbClr val="D53015"/>
              </a:buClr>
              <a:buFont typeface="Wingdings" panose="05000000000000000000" pitchFamily="2" charset="2"/>
              <a:buChar char="ü"/>
            </a:pPr>
            <a:r>
              <a:rPr lang="ar-SA" altLang="fa-IR" sz="4400" dirty="0">
                <a:cs typeface="B Zar" panose="00000400000000000000" pitchFamily="2" charset="-78"/>
              </a:rPr>
              <a:t>در هر سيستم هدف فرآيندهاي لازم يا كارهايي را كه بايد انجام شود تعيين مي</a:t>
            </a:r>
            <a:r>
              <a:rPr lang="fa-IR" altLang="fa-IR" sz="4400" dirty="0">
                <a:cs typeface="B Zar" panose="00000400000000000000" pitchFamily="2" charset="-78"/>
              </a:rPr>
              <a:t>‌</a:t>
            </a:r>
            <a:r>
              <a:rPr lang="ar-SA" altLang="fa-IR" sz="4400" dirty="0">
                <a:cs typeface="B Zar" panose="00000400000000000000" pitchFamily="2" charset="-78"/>
              </a:rPr>
              <a:t>كند و فرآيندها و نوع اجزا</a:t>
            </a:r>
            <a:r>
              <a:rPr lang="fa-IR" altLang="fa-IR" sz="4400" dirty="0">
                <a:cs typeface="B Zar" panose="00000400000000000000" pitchFamily="2" charset="-78"/>
              </a:rPr>
              <a:t>ء</a:t>
            </a:r>
            <a:r>
              <a:rPr lang="ar-SA" altLang="fa-IR" sz="4400" dirty="0">
                <a:cs typeface="B Zar" panose="00000400000000000000" pitchFamily="2" charset="-78"/>
              </a:rPr>
              <a:t> يا محتوايي را كه بايد براي رسيدن به هدف ب</a:t>
            </a:r>
            <a:r>
              <a:rPr lang="fa-IR" altLang="fa-IR" sz="4400" dirty="0">
                <a:cs typeface="B Zar" panose="00000400000000000000" pitchFamily="2" charset="-78"/>
              </a:rPr>
              <a:t>ه </a:t>
            </a:r>
            <a:r>
              <a:rPr lang="ar-SA" altLang="fa-IR" sz="4400" dirty="0">
                <a:cs typeface="B Zar" panose="00000400000000000000" pitchFamily="2" charset="-78"/>
              </a:rPr>
              <a:t>كار گرفته شوند معين مي سازند.</a:t>
            </a:r>
            <a:r>
              <a:rPr lang="en-US" altLang="fa-IR" sz="4000" dirty="0">
                <a:cs typeface="B Zar" panose="00000400000000000000" pitchFamily="2" charset="-78"/>
              </a:rPr>
              <a:t> </a:t>
            </a:r>
            <a:endParaRPr lang="ar-SA" altLang="fa-IR" sz="4000" dirty="0">
              <a:cs typeface="B Zar" panose="00000400000000000000" pitchFamily="2" charset="-78"/>
            </a:endParaRPr>
          </a:p>
        </p:txBody>
      </p:sp>
    </p:spTree>
    <p:extLst>
      <p:ext uri="{BB962C8B-B14F-4D97-AF65-F5344CB8AC3E}">
        <p14:creationId xmlns:p14="http://schemas.microsoft.com/office/powerpoint/2010/main" val="960896029"/>
      </p:ext>
    </p:extLst>
  </p:cSld>
  <p:clrMapOvr>
    <a:masterClrMapping/>
  </p:clrMapOvr>
  <p:transition spd="slow">
    <p:dissolv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140200" y="549275"/>
            <a:ext cx="4679950" cy="719138"/>
          </a:xfrm>
        </p:spPr>
        <p:txBody>
          <a:bodyPr/>
          <a:lstStyle/>
          <a:p>
            <a:pPr algn="r" rtl="1" eaLnBrk="1" hangingPunct="1"/>
            <a:r>
              <a:rPr lang="fa-IR" altLang="fa-IR" sz="7200">
                <a:solidFill>
                  <a:srgbClr val="7030A0"/>
                </a:solidFill>
                <a:cs typeface="2  Esfehan" pitchFamily="2" charset="-78"/>
              </a:rPr>
              <a:t>مقدمه</a:t>
            </a:r>
            <a:endParaRPr lang="en-US" altLang="fa-IR" sz="7200">
              <a:solidFill>
                <a:srgbClr val="7030A0"/>
              </a:solidFill>
              <a:cs typeface="2  Esfehan" pitchFamily="2" charset="-78"/>
            </a:endParaRPr>
          </a:p>
        </p:txBody>
      </p:sp>
      <p:sp>
        <p:nvSpPr>
          <p:cNvPr id="22531" name="Rectangle 3"/>
          <p:cNvSpPr>
            <a:spLocks noGrp="1" noChangeArrowheads="1"/>
          </p:cNvSpPr>
          <p:nvPr>
            <p:ph type="body" idx="1"/>
          </p:nvPr>
        </p:nvSpPr>
        <p:spPr>
          <a:xfrm>
            <a:off x="285750" y="1827213"/>
            <a:ext cx="8397875" cy="4697412"/>
          </a:xfrm>
        </p:spPr>
        <p:txBody>
          <a:bodyPr/>
          <a:lstStyle/>
          <a:p>
            <a:pPr algn="r" rtl="1" eaLnBrk="1" hangingPunct="1">
              <a:buClr>
                <a:srgbClr val="D53015"/>
              </a:buClr>
              <a:buFont typeface="Wingdings" panose="05000000000000000000" pitchFamily="2" charset="2"/>
              <a:buChar char="ü"/>
            </a:pPr>
            <a:r>
              <a:rPr lang="ar-SA" altLang="fa-IR" sz="3600" dirty="0">
                <a:cs typeface="B Traffic" panose="00000400000000000000" pitchFamily="2" charset="-78"/>
              </a:rPr>
              <a:t>تکنولوژي آموزشي در طي تکامل خود از چهار مرحله گذر ک</a:t>
            </a:r>
            <a:r>
              <a:rPr lang="fa-IR" altLang="fa-IR" sz="3600" dirty="0">
                <a:cs typeface="B Traffic" panose="00000400000000000000" pitchFamily="2" charset="-78"/>
              </a:rPr>
              <a:t>ر</a:t>
            </a:r>
            <a:r>
              <a:rPr lang="ar-SA" altLang="fa-IR" sz="3600" dirty="0">
                <a:cs typeface="B Traffic" panose="00000400000000000000" pitchFamily="2" charset="-78"/>
              </a:rPr>
              <a:t>ده و اکنون وارد مرحله پنجم شده است.</a:t>
            </a:r>
            <a:endParaRPr lang="fa-IR" altLang="fa-IR" sz="3600" dirty="0">
              <a:cs typeface="B Traffic" panose="00000400000000000000" pitchFamily="2" charset="-78"/>
            </a:endParaRPr>
          </a:p>
          <a:p>
            <a:pPr algn="r" rtl="1" eaLnBrk="1" hangingPunct="1">
              <a:buClr>
                <a:srgbClr val="D53015"/>
              </a:buClr>
              <a:buFont typeface="Wingdings" panose="05000000000000000000" pitchFamily="2" charset="2"/>
              <a:buChar char="ü"/>
            </a:pPr>
            <a:r>
              <a:rPr lang="ar-SA" altLang="fa-IR" sz="3600" b="1" dirty="0">
                <a:solidFill>
                  <a:srgbClr val="C00000"/>
                </a:solidFill>
                <a:cs typeface="B Traffic" panose="00000400000000000000" pitchFamily="2" charset="-78"/>
              </a:rPr>
              <a:t>مرحله اول: ابزار و وسايل</a:t>
            </a:r>
            <a:endParaRPr lang="fa-IR" altLang="fa-IR" sz="3600" b="1" dirty="0">
              <a:solidFill>
                <a:srgbClr val="C00000"/>
              </a:solidFill>
              <a:cs typeface="B Traffic" panose="00000400000000000000" pitchFamily="2" charset="-78"/>
            </a:endParaRPr>
          </a:p>
          <a:p>
            <a:pPr algn="r" rtl="1" eaLnBrk="1" hangingPunct="1">
              <a:buClr>
                <a:srgbClr val="D53015"/>
              </a:buClr>
              <a:buFont typeface="Wingdings" panose="05000000000000000000" pitchFamily="2" charset="2"/>
              <a:buChar char="ü"/>
            </a:pPr>
            <a:r>
              <a:rPr lang="ar-SA" altLang="fa-IR" sz="3600" b="1" dirty="0">
                <a:solidFill>
                  <a:srgbClr val="0070C0"/>
                </a:solidFill>
                <a:cs typeface="B Traffic" panose="00000400000000000000" pitchFamily="2" charset="-78"/>
              </a:rPr>
              <a:t>مرحله دوم: مواد آموزشي</a:t>
            </a:r>
            <a:endParaRPr lang="fa-IR" altLang="fa-IR" sz="3600" b="1" dirty="0">
              <a:solidFill>
                <a:srgbClr val="0070C0"/>
              </a:solidFill>
              <a:cs typeface="B Traffic" panose="00000400000000000000" pitchFamily="2" charset="-78"/>
            </a:endParaRPr>
          </a:p>
          <a:p>
            <a:pPr algn="r" rtl="1" eaLnBrk="1" hangingPunct="1">
              <a:buClr>
                <a:srgbClr val="D53015"/>
              </a:buClr>
              <a:buFont typeface="Wingdings" panose="05000000000000000000" pitchFamily="2" charset="2"/>
              <a:buChar char="ü"/>
            </a:pPr>
            <a:r>
              <a:rPr lang="ar-SA" altLang="fa-IR" sz="3600" b="1" dirty="0">
                <a:solidFill>
                  <a:srgbClr val="002060"/>
                </a:solidFill>
                <a:cs typeface="B Traffic" panose="00000400000000000000" pitchFamily="2" charset="-78"/>
              </a:rPr>
              <a:t>مرحله سوم: نظامهاي درسي</a:t>
            </a:r>
            <a:endParaRPr lang="fa-IR" altLang="fa-IR" sz="3600" b="1" dirty="0">
              <a:solidFill>
                <a:srgbClr val="002060"/>
              </a:solidFill>
              <a:cs typeface="B Traffic" panose="00000400000000000000" pitchFamily="2" charset="-78"/>
            </a:endParaRPr>
          </a:p>
          <a:p>
            <a:pPr algn="r" rtl="1" eaLnBrk="1" hangingPunct="1">
              <a:buClr>
                <a:srgbClr val="D53015"/>
              </a:buClr>
              <a:buFont typeface="Wingdings" panose="05000000000000000000" pitchFamily="2" charset="2"/>
              <a:buChar char="ü"/>
            </a:pPr>
            <a:r>
              <a:rPr lang="ar-SA" altLang="fa-IR" sz="3600" b="1" dirty="0">
                <a:solidFill>
                  <a:srgbClr val="00B0F0"/>
                </a:solidFill>
                <a:cs typeface="B Traffic" panose="00000400000000000000" pitchFamily="2" charset="-78"/>
              </a:rPr>
              <a:t>مرحله چهارم: نظامهاي آموزشي</a:t>
            </a:r>
            <a:endParaRPr lang="fa-IR" altLang="fa-IR" sz="3600" b="1" dirty="0">
              <a:solidFill>
                <a:srgbClr val="00B0F0"/>
              </a:solidFill>
              <a:cs typeface="B Traffic" panose="00000400000000000000" pitchFamily="2" charset="-78"/>
            </a:endParaRPr>
          </a:p>
          <a:p>
            <a:pPr algn="r" rtl="1" eaLnBrk="1" hangingPunct="1">
              <a:buClr>
                <a:srgbClr val="D53015"/>
              </a:buClr>
              <a:buFont typeface="Wingdings" panose="05000000000000000000" pitchFamily="2" charset="2"/>
              <a:buChar char="ü"/>
            </a:pPr>
            <a:r>
              <a:rPr lang="ar-SA" altLang="fa-IR" sz="3600" b="1" dirty="0">
                <a:cs typeface="B Traffic" panose="00000400000000000000" pitchFamily="2" charset="-78"/>
              </a:rPr>
              <a:t>مرحله پنجم: نظامهاي اجتماعي</a:t>
            </a:r>
            <a:r>
              <a:rPr lang="ar-SA" altLang="fa-IR" sz="2800" b="1" dirty="0">
                <a:cs typeface="B Traffic" panose="00000400000000000000" pitchFamily="2" charset="-78"/>
              </a:rPr>
              <a:t> </a:t>
            </a:r>
            <a:endParaRPr lang="en-US" altLang="fa-IR" sz="2800" b="1" dirty="0">
              <a:cs typeface="B Traffic" panose="00000400000000000000" pitchFamily="2" charset="-78"/>
            </a:endParaRPr>
          </a:p>
        </p:txBody>
      </p:sp>
      <p:pic>
        <p:nvPicPr>
          <p:cNvPr id="5" name="Picture 4" descr="RECO0079.JPG"/>
          <p:cNvPicPr>
            <a:picLocks noChangeAspect="1"/>
          </p:cNvPicPr>
          <p:nvPr/>
        </p:nvPicPr>
        <p:blipFill>
          <a:blip r:embed="rId3" cstate="print"/>
          <a:stretch>
            <a:fillRect/>
          </a:stretch>
        </p:blipFill>
        <p:spPr>
          <a:xfrm>
            <a:off x="2643174" y="285728"/>
            <a:ext cx="3071834" cy="1214446"/>
          </a:xfrm>
          <a:prstGeom prst="rect">
            <a:avLst/>
          </a:prstGeom>
          <a:ln>
            <a:noFill/>
          </a:ln>
          <a:effectLst>
            <a:softEdge rad="112500"/>
          </a:effectLst>
        </p:spPr>
      </p:pic>
    </p:spTree>
    <p:extLst>
      <p:ext uri="{BB962C8B-B14F-4D97-AF65-F5344CB8AC3E}">
        <p14:creationId xmlns:p14="http://schemas.microsoft.com/office/powerpoint/2010/main" val="2183240901"/>
      </p:ext>
    </p:extLst>
  </p:cSld>
  <p:clrMapOvr>
    <a:masterClrMapping/>
  </p:clrMapOvr>
  <p:transition spd="slow">
    <p:dissolv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4140200" y="549275"/>
            <a:ext cx="4608513" cy="719138"/>
          </a:xfrm>
          <a:noFill/>
        </p:spPr>
        <p:txBody>
          <a:bodyPr/>
          <a:lstStyle/>
          <a:p>
            <a:pPr algn="r" rtl="1" eaLnBrk="1" hangingPunct="1"/>
            <a:r>
              <a:rPr lang="ar-SA" altLang="fa-IR" sz="4400" b="1" dirty="0">
                <a:solidFill>
                  <a:srgbClr val="C00000"/>
                </a:solidFill>
                <a:cs typeface="B Zar" panose="00000400000000000000" pitchFamily="2" charset="-78"/>
              </a:rPr>
              <a:t>تعريف سيستم</a:t>
            </a:r>
            <a:endParaRPr lang="en-US" altLang="fa-IR" sz="5400" b="1" dirty="0">
              <a:solidFill>
                <a:srgbClr val="7030A0"/>
              </a:solidFill>
              <a:cs typeface="Nazanin" pitchFamily="2" charset="-78"/>
            </a:endParaRPr>
          </a:p>
        </p:txBody>
      </p:sp>
      <p:sp>
        <p:nvSpPr>
          <p:cNvPr id="75779" name="Rectangle 3"/>
          <p:cNvSpPr>
            <a:spLocks noGrp="1" noChangeArrowheads="1"/>
          </p:cNvSpPr>
          <p:nvPr>
            <p:ph type="body" idx="1"/>
          </p:nvPr>
        </p:nvSpPr>
        <p:spPr>
          <a:xfrm>
            <a:off x="357188" y="1557338"/>
            <a:ext cx="8326437" cy="4114800"/>
          </a:xfrm>
        </p:spPr>
        <p:txBody>
          <a:bodyPr/>
          <a:lstStyle/>
          <a:p>
            <a:pPr algn="just" rtl="1" eaLnBrk="1" hangingPunct="1">
              <a:buClr>
                <a:srgbClr val="D53015"/>
              </a:buClr>
              <a:buFont typeface="Wingdings" panose="05000000000000000000" pitchFamily="2" charset="2"/>
              <a:buNone/>
            </a:pPr>
            <a:endParaRPr lang="fa-IR" altLang="fa-IR" sz="4000" dirty="0">
              <a:cs typeface="B Zar" panose="00000400000000000000" pitchFamily="2" charset="-78"/>
            </a:endParaRPr>
          </a:p>
          <a:p>
            <a:pPr algn="just" rtl="1" eaLnBrk="1" hangingPunct="1">
              <a:lnSpc>
                <a:spcPct val="110000"/>
              </a:lnSpc>
              <a:buClr>
                <a:srgbClr val="D53015"/>
              </a:buClr>
              <a:buFont typeface="Wingdings" panose="05000000000000000000" pitchFamily="2" charset="2"/>
              <a:buChar char="ü"/>
            </a:pPr>
            <a:r>
              <a:rPr lang="ar-SA" altLang="fa-IR" sz="4400" dirty="0">
                <a:cs typeface="B Zar" panose="00000400000000000000" pitchFamily="2" charset="-78"/>
              </a:rPr>
              <a:t> مجموعه اي از اشياء</a:t>
            </a:r>
            <a:r>
              <a:rPr lang="fa-IR" altLang="fa-IR" sz="4400" dirty="0">
                <a:cs typeface="B Zar" panose="00000400000000000000" pitchFamily="2" charset="-78"/>
              </a:rPr>
              <a:t> </a:t>
            </a:r>
            <a:r>
              <a:rPr lang="ar-SA" altLang="fa-IR" sz="4400" dirty="0">
                <a:cs typeface="B Zar" panose="00000400000000000000" pitchFamily="2" charset="-78"/>
              </a:rPr>
              <a:t>که به وسيله نوعي تعامل يا وابستگي متقابل و منظم</a:t>
            </a:r>
            <a:r>
              <a:rPr lang="fa-IR" altLang="fa-IR" sz="4400" dirty="0">
                <a:cs typeface="B Zar" panose="00000400000000000000" pitchFamily="2" charset="-78"/>
              </a:rPr>
              <a:t>  </a:t>
            </a:r>
            <a:r>
              <a:rPr lang="ar-SA" altLang="fa-IR" sz="4400" dirty="0">
                <a:cs typeface="B Zar" panose="00000400000000000000" pitchFamily="2" charset="-78"/>
              </a:rPr>
              <a:t>وحدت يافته</a:t>
            </a:r>
            <a:r>
              <a:rPr lang="fa-IR" altLang="fa-IR" sz="4400" dirty="0">
                <a:cs typeface="B Zar" panose="00000400000000000000" pitchFamily="2" charset="-78"/>
              </a:rPr>
              <a:t>‌</a:t>
            </a:r>
            <a:r>
              <a:rPr lang="ar-SA" altLang="fa-IR" sz="4400" dirty="0">
                <a:cs typeface="B Zar" panose="00000400000000000000" pitchFamily="2" charset="-78"/>
              </a:rPr>
              <a:t>اند و يک کل ارگانيک يا سازمان يافته چون منظومه شمسي</a:t>
            </a:r>
            <a:r>
              <a:rPr lang="fa-IR" altLang="fa-IR" sz="4400" dirty="0">
                <a:cs typeface="B Zar" panose="00000400000000000000" pitchFamily="2" charset="-78"/>
              </a:rPr>
              <a:t>  را تشکیل </a:t>
            </a:r>
            <a:r>
              <a:rPr lang="fa-IR" altLang="fa-IR" sz="4400" dirty="0" err="1">
                <a:cs typeface="B Zar" panose="00000400000000000000" pitchFamily="2" charset="-78"/>
              </a:rPr>
              <a:t>داده‌اند</a:t>
            </a:r>
            <a:r>
              <a:rPr lang="fa-IR" altLang="fa-IR" sz="4400" dirty="0">
                <a:cs typeface="B Zar" panose="00000400000000000000" pitchFamily="2" charset="-78"/>
              </a:rPr>
              <a:t>.</a:t>
            </a:r>
          </a:p>
          <a:p>
            <a:pPr algn="just" rtl="1" eaLnBrk="1" hangingPunct="1">
              <a:buClr>
                <a:srgbClr val="D53015"/>
              </a:buClr>
              <a:buFont typeface="Wingdings" panose="05000000000000000000" pitchFamily="2" charset="2"/>
              <a:buNone/>
            </a:pPr>
            <a:endParaRPr lang="en-US" altLang="fa-IR" sz="4400" dirty="0">
              <a:cs typeface="B Zar" panose="00000400000000000000" pitchFamily="2" charset="-78"/>
            </a:endParaRPr>
          </a:p>
        </p:txBody>
      </p:sp>
    </p:spTree>
    <p:extLst>
      <p:ext uri="{BB962C8B-B14F-4D97-AF65-F5344CB8AC3E}">
        <p14:creationId xmlns:p14="http://schemas.microsoft.com/office/powerpoint/2010/main" val="855130078"/>
      </p:ext>
    </p:extLst>
  </p:cSld>
  <p:clrMapOvr>
    <a:masterClrMapping/>
  </p:clrMapOvr>
  <p:transition spd="slow">
    <p:dissolv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1714500" y="476250"/>
            <a:ext cx="7177088" cy="719138"/>
          </a:xfrm>
        </p:spPr>
        <p:txBody>
          <a:bodyPr/>
          <a:lstStyle/>
          <a:p>
            <a:pPr algn="r" rtl="1" eaLnBrk="1" hangingPunct="1"/>
            <a:r>
              <a:rPr lang="ar-SA" altLang="fa-IR" sz="4400" b="1" dirty="0">
                <a:solidFill>
                  <a:srgbClr val="7030A0"/>
                </a:solidFill>
                <a:cs typeface="Nazanin" pitchFamily="2" charset="-78"/>
              </a:rPr>
              <a:t>جايگاه سيستم در آموزش وپرورش:</a:t>
            </a:r>
            <a:endParaRPr lang="en-US" altLang="fa-IR" sz="4400" b="1" dirty="0">
              <a:solidFill>
                <a:srgbClr val="7030A0"/>
              </a:solidFill>
              <a:cs typeface="Nazanin" pitchFamily="2" charset="-78"/>
            </a:endParaRPr>
          </a:p>
        </p:txBody>
      </p:sp>
      <p:sp>
        <p:nvSpPr>
          <p:cNvPr id="77827" name="Rectangle 3"/>
          <p:cNvSpPr>
            <a:spLocks noGrp="1" noChangeArrowheads="1"/>
          </p:cNvSpPr>
          <p:nvPr>
            <p:ph type="body" idx="1"/>
          </p:nvPr>
        </p:nvSpPr>
        <p:spPr>
          <a:xfrm>
            <a:off x="428625" y="1827213"/>
            <a:ext cx="8255000" cy="4114800"/>
          </a:xfrm>
        </p:spPr>
        <p:txBody>
          <a:bodyPr/>
          <a:lstStyle/>
          <a:p>
            <a:pPr algn="just" rtl="1" eaLnBrk="1" hangingPunct="1">
              <a:buClr>
                <a:srgbClr val="D53015"/>
              </a:buClr>
              <a:buFont typeface="Wingdings" panose="05000000000000000000" pitchFamily="2" charset="2"/>
              <a:buChar char="ü"/>
            </a:pPr>
            <a:r>
              <a:rPr lang="ar-SA" altLang="fa-IR" sz="4400" dirty="0">
                <a:cs typeface="B Zar" panose="00000400000000000000" pitchFamily="2" charset="-78"/>
              </a:rPr>
              <a:t>در سيستم آموزش و پرورش ايران درونداد كليه دانش آموزان هستند.</a:t>
            </a:r>
            <a:r>
              <a:rPr lang="fa-IR" altLang="fa-IR" sz="4400" dirty="0">
                <a:cs typeface="B Zar" panose="00000400000000000000" pitchFamily="2" charset="-78"/>
              </a:rPr>
              <a:t> </a:t>
            </a:r>
            <a:r>
              <a:rPr lang="ar-SA" altLang="fa-IR" sz="4400" dirty="0">
                <a:cs typeface="B Zar" panose="00000400000000000000" pitchFamily="2" charset="-78"/>
              </a:rPr>
              <a:t>بخش</a:t>
            </a:r>
            <a:r>
              <a:rPr lang="fa-IR" altLang="fa-IR" sz="4400" dirty="0">
                <a:cs typeface="B Zar" panose="00000400000000000000" pitchFamily="2" charset="-78"/>
              </a:rPr>
              <a:t>‌</a:t>
            </a:r>
            <a:r>
              <a:rPr lang="ar-SA" altLang="fa-IR" sz="4400" dirty="0">
                <a:cs typeface="B Zar" panose="00000400000000000000" pitchFamily="2" charset="-78"/>
              </a:rPr>
              <a:t>هايي كه اين درو</a:t>
            </a:r>
            <a:r>
              <a:rPr lang="fa-IR" altLang="fa-IR" sz="4400" dirty="0">
                <a:cs typeface="B Zar" panose="00000400000000000000" pitchFamily="2" charset="-78"/>
              </a:rPr>
              <a:t>ن</a:t>
            </a:r>
            <a:r>
              <a:rPr lang="ar-SA" altLang="fa-IR" sz="4400" dirty="0">
                <a:cs typeface="B Zar" panose="00000400000000000000" pitchFamily="2" charset="-78"/>
              </a:rPr>
              <a:t>داد يا انرژي را تغيير مي</a:t>
            </a:r>
            <a:r>
              <a:rPr lang="fa-IR" altLang="fa-IR" sz="4400" dirty="0">
                <a:cs typeface="B Zar" panose="00000400000000000000" pitchFamily="2" charset="-78"/>
              </a:rPr>
              <a:t>‌</a:t>
            </a:r>
            <a:r>
              <a:rPr lang="ar-SA" altLang="fa-IR" sz="4400" dirty="0">
                <a:cs typeface="B Zar" panose="00000400000000000000" pitchFamily="2" charset="-78"/>
              </a:rPr>
              <a:t>دهند معلمان</a:t>
            </a:r>
            <a:r>
              <a:rPr lang="fa-IR" altLang="fa-IR" sz="4400" dirty="0">
                <a:cs typeface="B Zar" panose="00000400000000000000" pitchFamily="2" charset="-78"/>
              </a:rPr>
              <a:t>،</a:t>
            </a:r>
            <a:r>
              <a:rPr lang="ar-SA" altLang="fa-IR" sz="4400" dirty="0">
                <a:cs typeface="B Zar" panose="00000400000000000000" pitchFamily="2" charset="-78"/>
              </a:rPr>
              <a:t> روش</a:t>
            </a:r>
            <a:r>
              <a:rPr lang="fa-IR" altLang="fa-IR" sz="4400" dirty="0">
                <a:cs typeface="B Zar" panose="00000400000000000000" pitchFamily="2" charset="-78"/>
              </a:rPr>
              <a:t>‌</a:t>
            </a:r>
            <a:r>
              <a:rPr lang="ar-SA" altLang="fa-IR" sz="4400" dirty="0">
                <a:cs typeface="B Zar" panose="00000400000000000000" pitchFamily="2" charset="-78"/>
              </a:rPr>
              <a:t>ها</a:t>
            </a:r>
            <a:r>
              <a:rPr lang="fa-IR" altLang="fa-IR" sz="4400" dirty="0">
                <a:cs typeface="B Zar" panose="00000400000000000000" pitchFamily="2" charset="-78"/>
              </a:rPr>
              <a:t>،</a:t>
            </a:r>
            <a:r>
              <a:rPr lang="ar-SA" altLang="fa-IR" sz="4400" dirty="0">
                <a:cs typeface="B Zar" panose="00000400000000000000" pitchFamily="2" charset="-78"/>
              </a:rPr>
              <a:t> ابزا</a:t>
            </a:r>
            <a:r>
              <a:rPr lang="fa-IR" altLang="fa-IR" sz="4400" dirty="0">
                <a:cs typeface="B Zar" panose="00000400000000000000" pitchFamily="2" charset="-78"/>
              </a:rPr>
              <a:t>ر،</a:t>
            </a:r>
            <a:r>
              <a:rPr lang="ar-SA" altLang="fa-IR" sz="4400" dirty="0">
                <a:cs typeface="B Zar" panose="00000400000000000000" pitchFamily="2" charset="-78"/>
              </a:rPr>
              <a:t> فضاها و كليه امكانات بكار گرفته شده هستند. برون داد آموزش و پرورش فارغ التحصيلان مي باشند.</a:t>
            </a:r>
            <a:r>
              <a:rPr lang="en-US" altLang="fa-IR" sz="4000" dirty="0">
                <a:cs typeface="B Zar" panose="00000400000000000000" pitchFamily="2" charset="-78"/>
              </a:rPr>
              <a:t> </a:t>
            </a:r>
          </a:p>
        </p:txBody>
      </p:sp>
    </p:spTree>
    <p:extLst>
      <p:ext uri="{BB962C8B-B14F-4D97-AF65-F5344CB8AC3E}">
        <p14:creationId xmlns:p14="http://schemas.microsoft.com/office/powerpoint/2010/main" val="568582837"/>
      </p:ext>
    </p:extLst>
  </p:cSld>
  <p:clrMapOvr>
    <a:masterClrMapping/>
  </p:clrMapOvr>
  <p:transition spd="slow">
    <p:dissolv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99592" y="188640"/>
            <a:ext cx="7313612" cy="823119"/>
          </a:xfrm>
        </p:spPr>
        <p:txBody>
          <a:bodyPr/>
          <a:lstStyle/>
          <a:p>
            <a:pPr algn="ctr"/>
            <a:r>
              <a:rPr lang="ar-SA" altLang="fa-IR" dirty="0">
                <a:cs typeface="B Zar" panose="00000400000000000000" pitchFamily="2" charset="-78"/>
              </a:rPr>
              <a:t>سيستم </a:t>
            </a:r>
            <a:r>
              <a:rPr lang="fa-IR" altLang="fa-IR" dirty="0">
                <a:cs typeface="B Zar" panose="00000400000000000000" pitchFamily="2" charset="-78"/>
              </a:rPr>
              <a:t>آموزشی</a:t>
            </a:r>
            <a:endParaRPr lang="fa-IR" dirty="0"/>
          </a:p>
        </p:txBody>
      </p:sp>
      <p:graphicFrame>
        <p:nvGraphicFramePr>
          <p:cNvPr id="4" name="نگهدارنده مکان محتوا 3"/>
          <p:cNvGraphicFramePr>
            <a:graphicFrameLocks noGrp="1"/>
          </p:cNvGraphicFramePr>
          <p:nvPr>
            <p:ph idx="1"/>
          </p:nvPr>
        </p:nvGraphicFramePr>
        <p:xfrm>
          <a:off x="539552" y="1556792"/>
          <a:ext cx="8144073" cy="53012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فلش نمایش تشریحی پایین 4"/>
          <p:cNvSpPr/>
          <p:nvPr/>
        </p:nvSpPr>
        <p:spPr bwMode="auto">
          <a:xfrm rot="3118398">
            <a:off x="6734229" y="1012540"/>
            <a:ext cx="1296144" cy="1368152"/>
          </a:xfrm>
          <a:prstGeom prst="downArrowCallout">
            <a:avLst>
              <a:gd name="adj1" fmla="val 25000"/>
              <a:gd name="adj2" fmla="val 27313"/>
              <a:gd name="adj3" fmla="val 25000"/>
              <a:gd name="adj4" fmla="val 57307"/>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fa-IR" sz="2800" b="0" i="0" u="none" strike="noStrike" cap="none" normalizeH="0" baseline="0" dirty="0">
                <a:ln>
                  <a:noFill/>
                </a:ln>
                <a:solidFill>
                  <a:schemeClr val="tx1"/>
                </a:solidFill>
                <a:effectLst/>
                <a:cs typeface="B Titr" panose="00000700000000000000" pitchFamily="2" charset="-78"/>
              </a:rPr>
              <a:t>درون داد</a:t>
            </a:r>
          </a:p>
        </p:txBody>
      </p:sp>
      <p:sp>
        <p:nvSpPr>
          <p:cNvPr id="6" name="فلش نمایش تشریحی پایین 5"/>
          <p:cNvSpPr/>
          <p:nvPr/>
        </p:nvSpPr>
        <p:spPr bwMode="auto">
          <a:xfrm rot="19003253">
            <a:off x="1549654" y="4468923"/>
            <a:ext cx="1296144" cy="1368152"/>
          </a:xfrm>
          <a:prstGeom prst="downArrowCallout">
            <a:avLst>
              <a:gd name="adj1" fmla="val 25000"/>
              <a:gd name="adj2" fmla="val 27313"/>
              <a:gd name="adj3" fmla="val 25000"/>
              <a:gd name="adj4" fmla="val 57307"/>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fa-IR" sz="2800" b="0" i="0" u="none" strike="noStrike" cap="none" normalizeH="0" baseline="0" dirty="0">
                <a:ln>
                  <a:noFill/>
                </a:ln>
                <a:solidFill>
                  <a:schemeClr val="tx1"/>
                </a:solidFill>
                <a:effectLst/>
                <a:cs typeface="B Titr" panose="00000700000000000000" pitchFamily="2" charset="-78"/>
              </a:rPr>
              <a:t>برون داد</a:t>
            </a:r>
          </a:p>
        </p:txBody>
      </p:sp>
    </p:spTree>
    <p:extLst>
      <p:ext uri="{BB962C8B-B14F-4D97-AF65-F5344CB8AC3E}">
        <p14:creationId xmlns:p14="http://schemas.microsoft.com/office/powerpoint/2010/main" val="954832465"/>
      </p:ext>
    </p:extLst>
  </p:cSld>
  <p:clrMapOvr>
    <a:masterClrMapping/>
  </p:clrMapOvr>
  <p:transition spd="slow">
    <p:dissolv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4140200" y="549275"/>
            <a:ext cx="4679950" cy="719138"/>
          </a:xfrm>
        </p:spPr>
        <p:txBody>
          <a:bodyPr/>
          <a:lstStyle/>
          <a:p>
            <a:pPr algn="r" rtl="1" eaLnBrk="1" hangingPunct="1"/>
            <a:r>
              <a:rPr lang="ar-SA" altLang="fa-IR" sz="6000" b="1">
                <a:solidFill>
                  <a:srgbClr val="7030A0"/>
                </a:solidFill>
                <a:cs typeface="Nazanin" pitchFamily="2" charset="-78"/>
              </a:rPr>
              <a:t>تعريف آموزش :</a:t>
            </a:r>
            <a:endParaRPr lang="en-US" altLang="fa-IR" sz="6000" b="1">
              <a:solidFill>
                <a:srgbClr val="7030A0"/>
              </a:solidFill>
              <a:cs typeface="Nazanin" pitchFamily="2" charset="-78"/>
            </a:endParaRPr>
          </a:p>
        </p:txBody>
      </p:sp>
      <p:sp>
        <p:nvSpPr>
          <p:cNvPr id="79875" name="Rectangle 3"/>
          <p:cNvSpPr>
            <a:spLocks noGrp="1" noChangeArrowheads="1"/>
          </p:cNvSpPr>
          <p:nvPr>
            <p:ph type="body" idx="1"/>
          </p:nvPr>
        </p:nvSpPr>
        <p:spPr>
          <a:xfrm>
            <a:off x="428625" y="1827213"/>
            <a:ext cx="8255000" cy="4114800"/>
          </a:xfrm>
        </p:spPr>
        <p:txBody>
          <a:bodyPr/>
          <a:lstStyle/>
          <a:p>
            <a:pPr algn="just" rtl="1" eaLnBrk="1" hangingPunct="1">
              <a:buClr>
                <a:srgbClr val="D53015"/>
              </a:buClr>
              <a:buFont typeface="Wingdings" panose="05000000000000000000" pitchFamily="2" charset="2"/>
              <a:buChar char="ü"/>
            </a:pPr>
            <a:r>
              <a:rPr lang="ar-SA" altLang="fa-IR" sz="4400" dirty="0">
                <a:cs typeface="B Zar" panose="00000400000000000000" pitchFamily="2" charset="-78"/>
              </a:rPr>
              <a:t>واژه آموزش واژه اي است كه به نظر مي رسد در مورد مفهوم آن ابهام چنداني وجود نداشته باشد. آموزش فعاليت هاي هد</a:t>
            </a:r>
            <a:r>
              <a:rPr lang="fa-IR" altLang="fa-IR" sz="4400" dirty="0">
                <a:cs typeface="B Zar" panose="00000400000000000000" pitchFamily="2" charset="-78"/>
              </a:rPr>
              <a:t>‌ف‌</a:t>
            </a:r>
            <a:r>
              <a:rPr lang="ar-SA" altLang="fa-IR" sz="4400" dirty="0">
                <a:cs typeface="B Zar" panose="00000400000000000000" pitchFamily="2" charset="-78"/>
              </a:rPr>
              <a:t>مند معلم براي ايجاد يادگيري در يادگيرنده است كه به صورت كنش متقابل بين او و يك يا چند ياد گيرنده جريان مي يابد.</a:t>
            </a:r>
            <a:r>
              <a:rPr lang="en-US" altLang="fa-IR" sz="4400" dirty="0">
                <a:cs typeface="B Zar" panose="00000400000000000000" pitchFamily="2" charset="-78"/>
              </a:rPr>
              <a:t> </a:t>
            </a:r>
          </a:p>
        </p:txBody>
      </p:sp>
    </p:spTree>
    <p:extLst>
      <p:ext uri="{BB962C8B-B14F-4D97-AF65-F5344CB8AC3E}">
        <p14:creationId xmlns:p14="http://schemas.microsoft.com/office/powerpoint/2010/main" val="570198639"/>
      </p:ext>
    </p:extLst>
  </p:cSld>
  <p:clrMapOvr>
    <a:masterClrMapping/>
  </p:clrMapOvr>
  <p:transition spd="slow">
    <p:dissolv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4140200" y="549275"/>
            <a:ext cx="4679950" cy="719138"/>
          </a:xfrm>
        </p:spPr>
        <p:txBody>
          <a:bodyPr/>
          <a:lstStyle/>
          <a:p>
            <a:pPr algn="r" rtl="1" eaLnBrk="1" hangingPunct="1"/>
            <a:r>
              <a:rPr lang="ar-SA" altLang="fa-IR" sz="5400" b="1">
                <a:solidFill>
                  <a:srgbClr val="7030A0"/>
                </a:solidFill>
                <a:cs typeface="Nazanin" pitchFamily="2" charset="-78"/>
              </a:rPr>
              <a:t>تعريف ياد گيري:</a:t>
            </a:r>
            <a:endParaRPr lang="en-US" altLang="fa-IR" sz="5400" b="1">
              <a:solidFill>
                <a:srgbClr val="7030A0"/>
              </a:solidFill>
              <a:cs typeface="Nazanin" pitchFamily="2" charset="-78"/>
            </a:endParaRPr>
          </a:p>
        </p:txBody>
      </p:sp>
      <p:sp>
        <p:nvSpPr>
          <p:cNvPr id="81923" name="Rectangle 3"/>
          <p:cNvSpPr>
            <a:spLocks noGrp="1" noChangeArrowheads="1"/>
          </p:cNvSpPr>
          <p:nvPr>
            <p:ph type="body" idx="1"/>
          </p:nvPr>
        </p:nvSpPr>
        <p:spPr>
          <a:xfrm>
            <a:off x="428625" y="1827213"/>
            <a:ext cx="8255000" cy="4114800"/>
          </a:xfrm>
        </p:spPr>
        <p:txBody>
          <a:bodyPr/>
          <a:lstStyle/>
          <a:p>
            <a:pPr algn="just" rtl="1" eaLnBrk="1" hangingPunct="1">
              <a:buClr>
                <a:srgbClr val="D53015"/>
              </a:buClr>
              <a:buFont typeface="Wingdings" panose="05000000000000000000" pitchFamily="2" charset="2"/>
              <a:buChar char="ü"/>
            </a:pPr>
            <a:r>
              <a:rPr lang="ar-SA" altLang="fa-IR" sz="4800" dirty="0">
                <a:cs typeface="B Zar" panose="00000400000000000000" pitchFamily="2" charset="-78"/>
              </a:rPr>
              <a:t>ياد گيري يعني تغيير </a:t>
            </a:r>
            <a:r>
              <a:rPr lang="fa-IR" altLang="fa-IR" sz="4800" dirty="0">
                <a:cs typeface="B Zar" panose="00000400000000000000" pitchFamily="2" charset="-78"/>
              </a:rPr>
              <a:t>نسبتاً پایدار </a:t>
            </a:r>
            <a:r>
              <a:rPr lang="ar-SA" altLang="fa-IR" sz="4800" dirty="0">
                <a:cs typeface="B Zar" panose="00000400000000000000" pitchFamily="2" charset="-78"/>
              </a:rPr>
              <a:t>در رفتار بالقوه يادگيرنده </a:t>
            </a:r>
            <a:r>
              <a:rPr lang="fa-IR" altLang="fa-IR" sz="4800" dirty="0">
                <a:cs typeface="B Zar" panose="00000400000000000000" pitchFamily="2" charset="-78"/>
              </a:rPr>
              <a:t>است، </a:t>
            </a:r>
            <a:r>
              <a:rPr lang="ar-SA" altLang="fa-IR" sz="4800" dirty="0">
                <a:cs typeface="B Zar" panose="00000400000000000000" pitchFamily="2" charset="-78"/>
              </a:rPr>
              <a:t>مشروط بر اين</a:t>
            </a:r>
            <a:r>
              <a:rPr lang="fa-IR" altLang="fa-IR" sz="4800" dirty="0">
                <a:cs typeface="B Zar" panose="00000400000000000000" pitchFamily="2" charset="-78"/>
              </a:rPr>
              <a:t>‌</a:t>
            </a:r>
            <a:r>
              <a:rPr lang="ar-SA" altLang="fa-IR" sz="4800" dirty="0">
                <a:cs typeface="B Zar" panose="00000400000000000000" pitchFamily="2" charset="-78"/>
              </a:rPr>
              <a:t>كه اين تغيير در اثر تجربه رخ داده باشد نه اين</a:t>
            </a:r>
            <a:r>
              <a:rPr lang="fa-IR" altLang="fa-IR" sz="4800" dirty="0">
                <a:cs typeface="B Zar" panose="00000400000000000000" pitchFamily="2" charset="-78"/>
              </a:rPr>
              <a:t>‌</a:t>
            </a:r>
            <a:r>
              <a:rPr lang="ar-SA" altLang="fa-IR" sz="4800" dirty="0">
                <a:cs typeface="B Zar" panose="00000400000000000000" pitchFamily="2" charset="-78"/>
              </a:rPr>
              <a:t>كه حاصل عواملي چون خستگي</a:t>
            </a:r>
            <a:r>
              <a:rPr lang="fa-IR" altLang="fa-IR" sz="4800" dirty="0">
                <a:cs typeface="B Zar" panose="00000400000000000000" pitchFamily="2" charset="-78"/>
              </a:rPr>
              <a:t>،</a:t>
            </a:r>
            <a:r>
              <a:rPr lang="ar-SA" altLang="fa-IR" sz="4800" dirty="0">
                <a:cs typeface="B Zar" panose="00000400000000000000" pitchFamily="2" charset="-78"/>
              </a:rPr>
              <a:t> استعمال داروهاي مخد</a:t>
            </a:r>
            <a:r>
              <a:rPr lang="fa-IR" altLang="fa-IR" sz="4800" dirty="0">
                <a:cs typeface="B Zar" panose="00000400000000000000" pitchFamily="2" charset="-78"/>
              </a:rPr>
              <a:t>ر، و </a:t>
            </a:r>
            <a:r>
              <a:rPr lang="fa-IR" altLang="fa-IR" sz="4800" dirty="0" err="1">
                <a:cs typeface="B Zar" panose="00000400000000000000" pitchFamily="2" charset="-78"/>
              </a:rPr>
              <a:t>تغييرات</a:t>
            </a:r>
            <a:r>
              <a:rPr lang="fa-IR" altLang="fa-IR" sz="4800" dirty="0">
                <a:cs typeface="B Zar" panose="00000400000000000000" pitchFamily="2" charset="-78"/>
              </a:rPr>
              <a:t> </a:t>
            </a:r>
            <a:r>
              <a:rPr lang="fa-IR" altLang="fa-IR" sz="4800" dirty="0" err="1">
                <a:cs typeface="B Zar" panose="00000400000000000000" pitchFamily="2" charset="-78"/>
              </a:rPr>
              <a:t>ناشي</a:t>
            </a:r>
            <a:r>
              <a:rPr lang="fa-IR" altLang="fa-IR" sz="4800" dirty="0">
                <a:cs typeface="B Zar" panose="00000400000000000000" pitchFamily="2" charset="-78"/>
              </a:rPr>
              <a:t> از بلوغ باشد.</a:t>
            </a:r>
            <a:r>
              <a:rPr lang="fa-IR" altLang="fa-IR" sz="4400" dirty="0">
                <a:cs typeface="B Zar" panose="00000400000000000000" pitchFamily="2" charset="-78"/>
              </a:rPr>
              <a:t> </a:t>
            </a:r>
          </a:p>
          <a:p>
            <a:pPr algn="just" rtl="1" eaLnBrk="1" hangingPunct="1">
              <a:buClr>
                <a:srgbClr val="D53015"/>
              </a:buClr>
              <a:buFont typeface="Wingdings" panose="05000000000000000000" pitchFamily="2" charset="2"/>
              <a:buNone/>
            </a:pPr>
            <a:r>
              <a:rPr lang="en-US" altLang="fa-IR" sz="4400" dirty="0">
                <a:cs typeface="B Zar" panose="00000400000000000000" pitchFamily="2" charset="-78"/>
              </a:rPr>
              <a:t> </a:t>
            </a:r>
          </a:p>
        </p:txBody>
      </p:sp>
    </p:spTree>
    <p:extLst>
      <p:ext uri="{BB962C8B-B14F-4D97-AF65-F5344CB8AC3E}">
        <p14:creationId xmlns:p14="http://schemas.microsoft.com/office/powerpoint/2010/main" val="4032061991"/>
      </p:ext>
    </p:extLst>
  </p:cSld>
  <p:clrMapOvr>
    <a:masterClrMapping/>
  </p:clrMapOvr>
  <p:transition spd="slow">
    <p:dissolv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4140200" y="549275"/>
            <a:ext cx="4679950" cy="719138"/>
          </a:xfrm>
        </p:spPr>
        <p:txBody>
          <a:bodyPr/>
          <a:lstStyle/>
          <a:p>
            <a:pPr algn="r" rtl="1" eaLnBrk="1" hangingPunct="1"/>
            <a:r>
              <a:rPr lang="ar-SA" altLang="fa-IR" sz="5400" b="1">
                <a:solidFill>
                  <a:srgbClr val="7030A0"/>
                </a:solidFill>
                <a:cs typeface="Nazanin" pitchFamily="2" charset="-78"/>
              </a:rPr>
              <a:t>تعريف ياد گيري:</a:t>
            </a:r>
            <a:endParaRPr lang="en-US" altLang="fa-IR" sz="5400" b="1">
              <a:solidFill>
                <a:srgbClr val="7030A0"/>
              </a:solidFill>
              <a:cs typeface="Nazanin" pitchFamily="2" charset="-78"/>
            </a:endParaRPr>
          </a:p>
        </p:txBody>
      </p:sp>
      <p:sp>
        <p:nvSpPr>
          <p:cNvPr id="83971" name="Rectangle 3"/>
          <p:cNvSpPr>
            <a:spLocks noGrp="1" noChangeArrowheads="1"/>
          </p:cNvSpPr>
          <p:nvPr>
            <p:ph type="body" idx="1"/>
          </p:nvPr>
        </p:nvSpPr>
        <p:spPr>
          <a:xfrm>
            <a:off x="467544" y="2732186"/>
            <a:ext cx="8183562" cy="4114800"/>
          </a:xfrm>
        </p:spPr>
        <p:txBody>
          <a:bodyPr/>
          <a:lstStyle/>
          <a:p>
            <a:pPr algn="just" rtl="1" eaLnBrk="1" hangingPunct="1">
              <a:buClr>
                <a:srgbClr val="D53015"/>
              </a:buClr>
              <a:buFont typeface="Wingdings" panose="05000000000000000000" pitchFamily="2" charset="2"/>
              <a:buChar char="ü"/>
            </a:pPr>
            <a:r>
              <a:rPr lang="fa-IR" altLang="fa-IR" sz="4800" dirty="0">
                <a:cs typeface="B Zar" panose="00000400000000000000" pitchFamily="2" charset="-78"/>
              </a:rPr>
              <a:t>در </a:t>
            </a:r>
            <a:r>
              <a:rPr lang="fa-IR" altLang="fa-IR" sz="4800" dirty="0" err="1">
                <a:cs typeface="B Zar" panose="00000400000000000000" pitchFamily="2" charset="-78"/>
              </a:rPr>
              <a:t>اين</a:t>
            </a:r>
            <a:r>
              <a:rPr lang="fa-IR" altLang="fa-IR" sz="4800" dirty="0">
                <a:cs typeface="B Zar" panose="00000400000000000000" pitchFamily="2" charset="-78"/>
              </a:rPr>
              <a:t> </a:t>
            </a:r>
            <a:r>
              <a:rPr lang="fa-IR" altLang="fa-IR" sz="4800" dirty="0" err="1">
                <a:cs typeface="B Zar" panose="00000400000000000000" pitchFamily="2" charset="-78"/>
              </a:rPr>
              <a:t>تعريف</a:t>
            </a:r>
            <a:r>
              <a:rPr lang="fa-IR" altLang="fa-IR" sz="4800" dirty="0">
                <a:cs typeface="B Zar" panose="00000400000000000000" pitchFamily="2" charset="-78"/>
              </a:rPr>
              <a:t>  به </a:t>
            </a:r>
            <a:r>
              <a:rPr lang="fa-IR" altLang="fa-IR" sz="4800" dirty="0" err="1">
                <a:cs typeface="B Zar" panose="00000400000000000000" pitchFamily="2" charset="-78"/>
              </a:rPr>
              <a:t>تغييرات</a:t>
            </a:r>
            <a:r>
              <a:rPr lang="fa-IR" altLang="fa-IR" sz="4800" dirty="0">
                <a:cs typeface="B Zar" panose="00000400000000000000" pitchFamily="2" charset="-78"/>
              </a:rPr>
              <a:t> </a:t>
            </a:r>
            <a:r>
              <a:rPr lang="fa-IR" altLang="fa-IR" sz="4800" dirty="0" err="1">
                <a:cs typeface="B Zar" panose="00000400000000000000" pitchFamily="2" charset="-78"/>
              </a:rPr>
              <a:t>موقتي</a:t>
            </a:r>
            <a:r>
              <a:rPr lang="fa-IR" altLang="fa-IR" sz="4800" dirty="0">
                <a:cs typeface="B Zar" panose="00000400000000000000" pitchFamily="2" charset="-78"/>
              </a:rPr>
              <a:t> رفتار که </a:t>
            </a:r>
            <a:r>
              <a:rPr lang="fa-IR" altLang="fa-IR" sz="4800" dirty="0" err="1">
                <a:cs typeface="B Zar" panose="00000400000000000000" pitchFamily="2" charset="-78"/>
              </a:rPr>
              <a:t>ناشي</a:t>
            </a:r>
            <a:r>
              <a:rPr lang="fa-IR" altLang="fa-IR" sz="4800" dirty="0">
                <a:cs typeface="B Zar" panose="00000400000000000000" pitchFamily="2" charset="-78"/>
              </a:rPr>
              <a:t> از </a:t>
            </a:r>
            <a:r>
              <a:rPr lang="fa-IR" altLang="fa-IR" sz="4800" dirty="0" err="1">
                <a:cs typeface="B Zar" panose="00000400000000000000" pitchFamily="2" charset="-78"/>
              </a:rPr>
              <a:t>خستگي</a:t>
            </a:r>
            <a:r>
              <a:rPr lang="fa-IR" altLang="fa-IR" sz="4800" dirty="0">
                <a:cs typeface="B Zar" panose="00000400000000000000" pitchFamily="2" charset="-78"/>
              </a:rPr>
              <a:t> ، انطباق </a:t>
            </a:r>
            <a:r>
              <a:rPr lang="fa-IR" altLang="fa-IR" sz="4800" dirty="0" err="1">
                <a:cs typeface="B Zar" panose="00000400000000000000" pitchFamily="2" charset="-78"/>
              </a:rPr>
              <a:t>حسي</a:t>
            </a:r>
            <a:r>
              <a:rPr lang="fa-IR" altLang="fa-IR" sz="4800" dirty="0">
                <a:cs typeface="B Zar" panose="00000400000000000000" pitchFamily="2" charset="-78"/>
              </a:rPr>
              <a:t> </a:t>
            </a:r>
            <a:r>
              <a:rPr lang="fa-IR" altLang="fa-IR" sz="4800" dirty="0" err="1">
                <a:cs typeface="B Zar" panose="00000400000000000000" pitchFamily="2" charset="-78"/>
              </a:rPr>
              <a:t>يا</a:t>
            </a:r>
            <a:r>
              <a:rPr lang="fa-IR" altLang="fa-IR" sz="4800" dirty="0">
                <a:cs typeface="B Zar" panose="00000400000000000000" pitchFamily="2" charset="-78"/>
              </a:rPr>
              <a:t> عوامل </a:t>
            </a:r>
            <a:r>
              <a:rPr lang="fa-IR" altLang="fa-IR" sz="4800" dirty="0" err="1">
                <a:cs typeface="B Zar" panose="00000400000000000000" pitchFamily="2" charset="-78"/>
              </a:rPr>
              <a:t>انگيزشي</a:t>
            </a:r>
            <a:r>
              <a:rPr lang="fa-IR" altLang="fa-IR" sz="4800" dirty="0">
                <a:cs typeface="B Zar" panose="00000400000000000000" pitchFamily="2" charset="-78"/>
              </a:rPr>
              <a:t> است  </a:t>
            </a:r>
            <a:r>
              <a:rPr lang="fa-IR" altLang="fa-IR" sz="4800" dirty="0" err="1">
                <a:cs typeface="B Zar" panose="00000400000000000000" pitchFamily="2" charset="-78"/>
              </a:rPr>
              <a:t>اهميتي</a:t>
            </a:r>
            <a:r>
              <a:rPr lang="fa-IR" altLang="fa-IR" sz="4800" dirty="0">
                <a:cs typeface="B Zar" panose="00000400000000000000" pitchFamily="2" charset="-78"/>
              </a:rPr>
              <a:t> داده </a:t>
            </a:r>
            <a:r>
              <a:rPr lang="fa-IR" altLang="fa-IR" sz="4800" dirty="0" err="1">
                <a:cs typeface="B Zar" panose="00000400000000000000" pitchFamily="2" charset="-78"/>
              </a:rPr>
              <a:t>نمي</a:t>
            </a:r>
            <a:r>
              <a:rPr lang="fa-IR" altLang="fa-IR" sz="4800" dirty="0">
                <a:cs typeface="B Zar" panose="00000400000000000000" pitchFamily="2" charset="-78"/>
              </a:rPr>
              <a:t> شود.</a:t>
            </a:r>
            <a:r>
              <a:rPr lang="en-US" altLang="fa-IR" sz="4800" dirty="0">
                <a:cs typeface="B Zar" panose="00000400000000000000" pitchFamily="2" charset="-78"/>
              </a:rPr>
              <a:t> </a:t>
            </a:r>
          </a:p>
        </p:txBody>
      </p:sp>
    </p:spTree>
    <p:extLst>
      <p:ext uri="{BB962C8B-B14F-4D97-AF65-F5344CB8AC3E}">
        <p14:creationId xmlns:p14="http://schemas.microsoft.com/office/powerpoint/2010/main" val="2481551098"/>
      </p:ext>
    </p:extLst>
  </p:cSld>
  <p:clrMapOvr>
    <a:masterClrMapping/>
  </p:clrMapOvr>
  <p:transition spd="slow">
    <p:dissolv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4140200" y="549275"/>
            <a:ext cx="4679950" cy="719138"/>
          </a:xfrm>
        </p:spPr>
        <p:txBody>
          <a:bodyPr/>
          <a:lstStyle/>
          <a:p>
            <a:pPr algn="r" rtl="1" eaLnBrk="1" hangingPunct="1"/>
            <a:r>
              <a:rPr lang="fa-IR" altLang="fa-IR" sz="6600" b="1">
                <a:solidFill>
                  <a:srgbClr val="7030A0"/>
                </a:solidFill>
                <a:cs typeface="Nazanin" pitchFamily="2" charset="-78"/>
              </a:rPr>
              <a:t>تعريف ارتباط:</a:t>
            </a:r>
            <a:endParaRPr lang="en-US" altLang="fa-IR" sz="6600" b="1">
              <a:solidFill>
                <a:srgbClr val="7030A0"/>
              </a:solidFill>
              <a:cs typeface="Nazanin" pitchFamily="2" charset="-78"/>
            </a:endParaRPr>
          </a:p>
        </p:txBody>
      </p:sp>
      <p:sp>
        <p:nvSpPr>
          <p:cNvPr id="86019" name="Rectangle 3"/>
          <p:cNvSpPr>
            <a:spLocks noGrp="1" noChangeArrowheads="1"/>
          </p:cNvSpPr>
          <p:nvPr>
            <p:ph type="body" idx="1"/>
          </p:nvPr>
        </p:nvSpPr>
        <p:spPr>
          <a:xfrm>
            <a:off x="428625" y="1906588"/>
            <a:ext cx="8255000" cy="4114800"/>
          </a:xfrm>
        </p:spPr>
        <p:txBody>
          <a:bodyPr/>
          <a:lstStyle/>
          <a:p>
            <a:pPr algn="just" rtl="1" eaLnBrk="1" hangingPunct="1">
              <a:buClr>
                <a:srgbClr val="D53015"/>
              </a:buClr>
              <a:buFont typeface="Wingdings" panose="05000000000000000000" pitchFamily="2" charset="2"/>
              <a:buChar char="ü"/>
            </a:pPr>
            <a:r>
              <a:rPr lang="fa-IR" altLang="fa-IR" sz="4800">
                <a:cs typeface="B Zar" panose="00000400000000000000" pitchFamily="2" charset="-78"/>
              </a:rPr>
              <a:t>ارتباط از نظر لغوي به معني انتقال، سرايت و انتشار است. ريشه آن واژه لاتين </a:t>
            </a:r>
            <a:r>
              <a:rPr lang="en-US" altLang="fa-IR" sz="4800">
                <a:latin typeface="Arial Rounded MT Bold" panose="020F0704030504030204" pitchFamily="34" charset="0"/>
                <a:cs typeface="B Zar" panose="00000400000000000000" pitchFamily="2" charset="-78"/>
              </a:rPr>
              <a:t>communication</a:t>
            </a:r>
            <a:r>
              <a:rPr lang="fa-IR" altLang="fa-IR" sz="4800">
                <a:cs typeface="B Zar" panose="00000400000000000000" pitchFamily="2" charset="-78"/>
              </a:rPr>
              <a:t> است که آن را تفاهيم و اشتراک فکر هم ترجمه کرده اند.</a:t>
            </a:r>
            <a:endParaRPr lang="en-US" altLang="fa-IR" sz="4800">
              <a:cs typeface="B Zar" panose="00000400000000000000" pitchFamily="2" charset="-78"/>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403" y="-19108"/>
            <a:ext cx="2736304" cy="1953374"/>
          </a:xfrm>
          <a:prstGeom prst="rect">
            <a:avLst/>
          </a:prstGeom>
        </p:spPr>
      </p:pic>
    </p:spTree>
    <p:extLst>
      <p:ext uri="{BB962C8B-B14F-4D97-AF65-F5344CB8AC3E}">
        <p14:creationId xmlns:p14="http://schemas.microsoft.com/office/powerpoint/2010/main" val="2605447257"/>
      </p:ext>
    </p:extLst>
  </p:cSld>
  <p:clrMapOvr>
    <a:masterClrMapping/>
  </p:clrMapOvr>
  <p:transition spd="slow">
    <p:dissolv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370013" y="301624"/>
            <a:ext cx="7313612" cy="1327175"/>
          </a:xfrm>
        </p:spPr>
        <p:txBody>
          <a:bodyPr/>
          <a:lstStyle/>
          <a:p>
            <a:pPr algn="ctr"/>
            <a:r>
              <a:rPr lang="fa-IR" dirty="0">
                <a:cs typeface="B Titr" panose="00000700000000000000" pitchFamily="2" charset="-78"/>
              </a:rPr>
              <a:t>«مدل </a:t>
            </a:r>
            <a:r>
              <a:rPr lang="fa-IR" dirty="0" err="1">
                <a:cs typeface="B Titr" panose="00000700000000000000" pitchFamily="2" charset="-78"/>
              </a:rPr>
              <a:t>هاي</a:t>
            </a:r>
            <a:r>
              <a:rPr lang="fa-IR" dirty="0">
                <a:cs typeface="B Titr" panose="00000700000000000000" pitchFamily="2" charset="-78"/>
              </a:rPr>
              <a:t> </a:t>
            </a:r>
            <a:r>
              <a:rPr lang="fa-IR" dirty="0" err="1">
                <a:cs typeface="B Titr" panose="00000700000000000000" pitchFamily="2" charset="-78"/>
              </a:rPr>
              <a:t>ارتباطي</a:t>
            </a:r>
            <a:r>
              <a:rPr lang="fa-IR" dirty="0">
                <a:cs typeface="B Titr" panose="00000700000000000000" pitchFamily="2" charset="-78"/>
              </a:rPr>
              <a:t> و اجزاء آنها»</a:t>
            </a:r>
            <a:br>
              <a:rPr lang="fa-IR" dirty="0">
                <a:cs typeface="B Titr" panose="00000700000000000000" pitchFamily="2" charset="-78"/>
              </a:rPr>
            </a:br>
            <a:endParaRPr lang="fa-IR" dirty="0">
              <a:cs typeface="B Titr" panose="00000700000000000000" pitchFamily="2" charset="-78"/>
            </a:endParaRPr>
          </a:p>
        </p:txBody>
      </p:sp>
      <p:sp>
        <p:nvSpPr>
          <p:cNvPr id="3" name="نگهدارنده مکان محتوا 2"/>
          <p:cNvSpPr>
            <a:spLocks noGrp="1"/>
          </p:cNvSpPr>
          <p:nvPr>
            <p:ph idx="1"/>
          </p:nvPr>
        </p:nvSpPr>
        <p:spPr>
          <a:xfrm>
            <a:off x="971600" y="1484784"/>
            <a:ext cx="7313612" cy="4114800"/>
          </a:xfrm>
        </p:spPr>
        <p:txBody>
          <a:bodyPr/>
          <a:lstStyle/>
          <a:p>
            <a:pPr algn="just" rtl="1"/>
            <a:endParaRPr lang="fa-IR" dirty="0">
              <a:cs typeface="B Titr" panose="00000700000000000000" pitchFamily="2" charset="-78"/>
            </a:endParaRPr>
          </a:p>
          <a:p>
            <a:pPr algn="just" rtl="1"/>
            <a:r>
              <a:rPr lang="fa-IR" dirty="0" err="1">
                <a:cs typeface="B Titr" panose="00000700000000000000" pitchFamily="2" charset="-78"/>
              </a:rPr>
              <a:t>براي</a:t>
            </a:r>
            <a:r>
              <a:rPr lang="fa-IR" dirty="0">
                <a:cs typeface="B Titr" panose="00000700000000000000" pitchFamily="2" charset="-78"/>
              </a:rPr>
              <a:t> شناخت </a:t>
            </a:r>
            <a:r>
              <a:rPr lang="fa-IR" dirty="0" err="1">
                <a:cs typeface="B Titr" panose="00000700000000000000" pitchFamily="2" charset="-78"/>
              </a:rPr>
              <a:t>بيشتر</a:t>
            </a:r>
            <a:r>
              <a:rPr lang="fa-IR" dirty="0">
                <a:cs typeface="B Titr" panose="00000700000000000000" pitchFamily="2" charset="-78"/>
              </a:rPr>
              <a:t> </a:t>
            </a:r>
            <a:r>
              <a:rPr lang="fa-IR" dirty="0" err="1">
                <a:cs typeface="B Titr" panose="00000700000000000000" pitchFamily="2" charset="-78"/>
              </a:rPr>
              <a:t>فرايند</a:t>
            </a:r>
            <a:r>
              <a:rPr lang="fa-IR" dirty="0">
                <a:cs typeface="B Titr" panose="00000700000000000000" pitchFamily="2" charset="-78"/>
              </a:rPr>
              <a:t> ارتباط، دانشمندان از قدم </a:t>
            </a:r>
            <a:r>
              <a:rPr lang="fa-IR" dirty="0" err="1">
                <a:cs typeface="B Titr" panose="00000700000000000000" pitchFamily="2" charset="-78"/>
              </a:rPr>
              <a:t>الايام</a:t>
            </a:r>
            <a:r>
              <a:rPr lang="fa-IR" dirty="0">
                <a:cs typeface="B Titr" panose="00000700000000000000" pitchFamily="2" charset="-78"/>
              </a:rPr>
              <a:t> به </a:t>
            </a:r>
            <a:r>
              <a:rPr lang="fa-IR" dirty="0" err="1">
                <a:cs typeface="B Titr" panose="00000700000000000000" pitchFamily="2" charset="-78"/>
              </a:rPr>
              <a:t>تجزيه</a:t>
            </a:r>
            <a:r>
              <a:rPr lang="fa-IR" dirty="0">
                <a:cs typeface="B Titr" panose="00000700000000000000" pitchFamily="2" charset="-78"/>
              </a:rPr>
              <a:t> </a:t>
            </a:r>
            <a:r>
              <a:rPr lang="fa-IR" dirty="0" err="1">
                <a:cs typeface="B Titr" panose="00000700000000000000" pitchFamily="2" charset="-78"/>
              </a:rPr>
              <a:t>موقعيتهاي</a:t>
            </a:r>
            <a:r>
              <a:rPr lang="fa-IR" dirty="0">
                <a:cs typeface="B Titr" panose="00000700000000000000" pitchFamily="2" charset="-78"/>
              </a:rPr>
              <a:t> </a:t>
            </a:r>
            <a:r>
              <a:rPr lang="fa-IR" dirty="0" err="1">
                <a:cs typeface="B Titr" panose="00000700000000000000" pitchFamily="2" charset="-78"/>
              </a:rPr>
              <a:t>ارتباطي</a:t>
            </a:r>
            <a:r>
              <a:rPr lang="fa-IR" dirty="0">
                <a:cs typeface="B Titr" panose="00000700000000000000" pitchFamily="2" charset="-78"/>
              </a:rPr>
              <a:t> به عوامل </a:t>
            </a:r>
            <a:r>
              <a:rPr lang="fa-IR" dirty="0" err="1">
                <a:cs typeface="B Titr" panose="00000700000000000000" pitchFamily="2" charset="-78"/>
              </a:rPr>
              <a:t>يا</a:t>
            </a:r>
            <a:r>
              <a:rPr lang="fa-IR" dirty="0">
                <a:cs typeface="B Titr" panose="00000700000000000000" pitchFamily="2" charset="-78"/>
              </a:rPr>
              <a:t> اجزاء </a:t>
            </a:r>
            <a:r>
              <a:rPr lang="fa-IR" dirty="0" err="1">
                <a:cs typeface="B Titr" panose="00000700000000000000" pitchFamily="2" charset="-78"/>
              </a:rPr>
              <a:t>تشكيل</a:t>
            </a:r>
            <a:r>
              <a:rPr lang="fa-IR" dirty="0">
                <a:cs typeface="B Titr" panose="00000700000000000000" pitchFamily="2" charset="-78"/>
              </a:rPr>
              <a:t> </a:t>
            </a:r>
            <a:r>
              <a:rPr lang="fa-IR" dirty="0" err="1">
                <a:cs typeface="B Titr" panose="00000700000000000000" pitchFamily="2" charset="-78"/>
              </a:rPr>
              <a:t>دهنده‌ي</a:t>
            </a:r>
            <a:r>
              <a:rPr lang="fa-IR" dirty="0">
                <a:cs typeface="B Titr" panose="00000700000000000000" pitchFamily="2" charset="-78"/>
              </a:rPr>
              <a:t> آن </a:t>
            </a:r>
            <a:r>
              <a:rPr lang="fa-IR" dirty="0" err="1">
                <a:cs typeface="B Titr" panose="00000700000000000000" pitchFamily="2" charset="-78"/>
              </a:rPr>
              <a:t>پرداخته‌اند</a:t>
            </a:r>
            <a:r>
              <a:rPr lang="fa-IR" dirty="0">
                <a:cs typeface="B Titr" panose="00000700000000000000" pitchFamily="2" charset="-78"/>
              </a:rPr>
              <a:t>. </a:t>
            </a:r>
            <a:r>
              <a:rPr lang="fa-IR" dirty="0" err="1">
                <a:cs typeface="B Titr" panose="00000700000000000000" pitchFamily="2" charset="-78"/>
              </a:rPr>
              <a:t>اولين</a:t>
            </a:r>
            <a:r>
              <a:rPr lang="fa-IR" dirty="0">
                <a:cs typeface="B Titr" panose="00000700000000000000" pitchFamily="2" charset="-78"/>
              </a:rPr>
              <a:t> </a:t>
            </a:r>
            <a:r>
              <a:rPr lang="fa-IR" dirty="0" err="1">
                <a:cs typeface="B Titr" panose="00000700000000000000" pitchFamily="2" charset="-78"/>
              </a:rPr>
              <a:t>كسي</a:t>
            </a:r>
            <a:r>
              <a:rPr lang="fa-IR" dirty="0">
                <a:cs typeface="B Titr" panose="00000700000000000000" pitchFamily="2" charset="-78"/>
              </a:rPr>
              <a:t> كه ارتباط را به صورت </a:t>
            </a:r>
            <a:r>
              <a:rPr lang="fa-IR" dirty="0" err="1">
                <a:cs typeface="B Titr" panose="00000700000000000000" pitchFamily="2" charset="-78"/>
              </a:rPr>
              <a:t>يك</a:t>
            </a:r>
            <a:r>
              <a:rPr lang="fa-IR" dirty="0">
                <a:cs typeface="B Titr" panose="00000700000000000000" pitchFamily="2" charset="-78"/>
              </a:rPr>
              <a:t> مدل ارائه داد ارسطو بود. </a:t>
            </a:r>
          </a:p>
          <a:p>
            <a:pPr algn="just" rtl="1"/>
            <a:r>
              <a:rPr lang="fa-IR" dirty="0">
                <a:cs typeface="B Titr" panose="00000700000000000000" pitchFamily="2" charset="-78"/>
              </a:rPr>
              <a:t>ارسطو در مدل خود فقط به </a:t>
            </a:r>
            <a:r>
              <a:rPr lang="fa-IR" dirty="0" err="1">
                <a:cs typeface="B Titr" panose="00000700000000000000" pitchFamily="2" charset="-78"/>
              </a:rPr>
              <a:t>ارتباطهاي</a:t>
            </a:r>
            <a:r>
              <a:rPr lang="fa-IR" dirty="0">
                <a:cs typeface="B Titr" panose="00000700000000000000" pitchFamily="2" charset="-78"/>
              </a:rPr>
              <a:t> </a:t>
            </a:r>
            <a:r>
              <a:rPr lang="fa-IR" dirty="0" err="1">
                <a:cs typeface="B Titr" panose="00000700000000000000" pitchFamily="2" charset="-78"/>
              </a:rPr>
              <a:t>رودر</a:t>
            </a:r>
            <a:r>
              <a:rPr lang="fa-IR" dirty="0">
                <a:cs typeface="B Titr" panose="00000700000000000000" pitchFamily="2" charset="-78"/>
              </a:rPr>
              <a:t> رو به صورت </a:t>
            </a:r>
            <a:r>
              <a:rPr lang="fa-IR" dirty="0" err="1">
                <a:cs typeface="B Titr" panose="00000700000000000000" pitchFamily="2" charset="-78"/>
              </a:rPr>
              <a:t>گفتاري</a:t>
            </a:r>
            <a:r>
              <a:rPr lang="fa-IR" dirty="0">
                <a:cs typeface="B Titr" panose="00000700000000000000" pitchFamily="2" charset="-78"/>
              </a:rPr>
              <a:t> توجه داشت.</a:t>
            </a:r>
          </a:p>
          <a:p>
            <a:pPr algn="just" rtl="1"/>
            <a:endParaRPr lang="fa-IR" dirty="0">
              <a:cs typeface="B Titr" panose="00000700000000000000" pitchFamily="2" charset="-78"/>
            </a:endParaRPr>
          </a:p>
          <a:p>
            <a:pPr algn="just" rtl="1"/>
            <a:endParaRPr lang="fa-IR" dirty="0">
              <a:cs typeface="B Titr" panose="00000700000000000000" pitchFamily="2" charset="-78"/>
            </a:endParaRPr>
          </a:p>
          <a:p>
            <a:pPr algn="just" rtl="1"/>
            <a:endParaRPr lang="fa-IR" dirty="0">
              <a:cs typeface="B Titr" panose="00000700000000000000" pitchFamily="2" charset="-78"/>
            </a:endParaRPr>
          </a:p>
        </p:txBody>
      </p:sp>
      <p:graphicFrame>
        <p:nvGraphicFramePr>
          <p:cNvPr id="5" name="نمودار 4"/>
          <p:cNvGraphicFramePr/>
          <p:nvPr/>
        </p:nvGraphicFramePr>
        <p:xfrm>
          <a:off x="1580406" y="3575865"/>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10003894"/>
      </p:ext>
    </p:extLst>
  </p:cSld>
  <p:clrMapOvr>
    <a:masterClrMapping/>
  </p:clrMapOvr>
  <p:transition spd="slow">
    <p:dissolv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ctrTitle"/>
          </p:nvPr>
        </p:nvSpPr>
        <p:spPr>
          <a:xfrm>
            <a:off x="1443038" y="476250"/>
            <a:ext cx="7239000" cy="725488"/>
          </a:xfrm>
        </p:spPr>
        <p:txBody>
          <a:bodyPr/>
          <a:lstStyle/>
          <a:p>
            <a:pPr algn="r" rtl="1" eaLnBrk="1" hangingPunct="1"/>
            <a:r>
              <a:rPr lang="fa-IR" altLang="fa-IR" sz="3600" dirty="0">
                <a:solidFill>
                  <a:schemeClr val="tx1"/>
                </a:solidFill>
              </a:rPr>
              <a:t>مدل </a:t>
            </a:r>
            <a:r>
              <a:rPr lang="fa-IR" altLang="fa-IR" sz="3600" dirty="0" err="1">
                <a:solidFill>
                  <a:schemeClr val="tx1"/>
                </a:solidFill>
              </a:rPr>
              <a:t>ارتباطي</a:t>
            </a:r>
            <a:r>
              <a:rPr lang="fa-IR" altLang="fa-IR" sz="3600" dirty="0">
                <a:solidFill>
                  <a:schemeClr val="tx1"/>
                </a:solidFill>
              </a:rPr>
              <a:t> </a:t>
            </a:r>
            <a:r>
              <a:rPr lang="fa-IR" altLang="fa-IR" sz="3600" dirty="0" err="1">
                <a:solidFill>
                  <a:schemeClr val="tx1"/>
                </a:solidFill>
              </a:rPr>
              <a:t>شانون</a:t>
            </a:r>
            <a:r>
              <a:rPr lang="fa-IR" altLang="fa-IR" sz="3600" dirty="0">
                <a:solidFill>
                  <a:schemeClr val="tx1"/>
                </a:solidFill>
              </a:rPr>
              <a:t> و </a:t>
            </a:r>
            <a:r>
              <a:rPr lang="fa-IR" altLang="fa-IR" sz="3600" dirty="0" err="1">
                <a:solidFill>
                  <a:schemeClr val="tx1"/>
                </a:solidFill>
              </a:rPr>
              <a:t>ويور</a:t>
            </a:r>
            <a:r>
              <a:rPr lang="fa-IR" altLang="fa-IR" sz="3600" dirty="0">
                <a:solidFill>
                  <a:schemeClr val="tx1"/>
                </a:solidFill>
              </a:rPr>
              <a:t>:</a:t>
            </a:r>
            <a:endParaRPr lang="en-US" altLang="fa-IR" sz="3600" dirty="0">
              <a:solidFill>
                <a:schemeClr val="tx1"/>
              </a:solidFill>
            </a:endParaRPr>
          </a:p>
        </p:txBody>
      </p:sp>
      <p:sp>
        <p:nvSpPr>
          <p:cNvPr id="88067" name="Rectangle 30"/>
          <p:cNvSpPr>
            <a:spLocks noGrp="1" noChangeArrowheads="1"/>
          </p:cNvSpPr>
          <p:nvPr>
            <p:ph type="subTitle" idx="1"/>
          </p:nvPr>
        </p:nvSpPr>
        <p:spPr>
          <a:xfrm>
            <a:off x="2555875" y="3643313"/>
            <a:ext cx="4105275" cy="433387"/>
          </a:xfrm>
        </p:spPr>
        <p:txBody>
          <a:bodyPr/>
          <a:lstStyle/>
          <a:p>
            <a:pPr algn="ctr" eaLnBrk="1" hangingPunct="1">
              <a:lnSpc>
                <a:spcPct val="80000"/>
              </a:lnSpc>
            </a:pPr>
            <a:r>
              <a:rPr lang="fa-IR" altLang="fa-IR" sz="2500"/>
              <a:t>پيام</a:t>
            </a:r>
            <a:endParaRPr lang="en-US" altLang="fa-IR" sz="2500"/>
          </a:p>
        </p:txBody>
      </p:sp>
      <p:sp>
        <p:nvSpPr>
          <p:cNvPr id="88068" name="Rectangle 15"/>
          <p:cNvSpPr>
            <a:spLocks noChangeArrowheads="1"/>
          </p:cNvSpPr>
          <p:nvPr/>
        </p:nvSpPr>
        <p:spPr bwMode="auto">
          <a:xfrm>
            <a:off x="7091363" y="4292600"/>
            <a:ext cx="1296987" cy="720725"/>
          </a:xfrm>
          <a:prstGeom prst="rect">
            <a:avLst/>
          </a:prstGeom>
          <a:solidFill>
            <a:schemeClr val="accent1"/>
          </a:solidFill>
          <a:ln w="9525">
            <a:solidFill>
              <a:schemeClr val="tx1"/>
            </a:solidFill>
            <a:miter lim="800000"/>
            <a:headEnd/>
            <a:tailEnd/>
          </a:ln>
        </p:spPr>
        <p:txBody>
          <a:bodyPr wrap="none" anchor="ct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5pPr>
            <a:lvl6pPr marL="2514600" indent="-228600" algn="l" rtl="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6pPr>
            <a:lvl7pPr marL="2971800" indent="-228600" algn="l" rtl="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7pPr>
            <a:lvl8pPr marL="3429000" indent="-228600" algn="l" rtl="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8pPr>
            <a:lvl9pPr marL="3886200" indent="-228600" algn="l" rtl="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9pPr>
          </a:lstStyle>
          <a:p>
            <a:pPr algn="ctr" eaLnBrk="1" hangingPunct="1">
              <a:spcBef>
                <a:spcPct val="0"/>
              </a:spcBef>
              <a:buClrTx/>
              <a:buSzTx/>
              <a:buFontTx/>
              <a:buNone/>
            </a:pPr>
            <a:r>
              <a:rPr lang="fa-IR" altLang="fa-IR" sz="2000" b="1">
                <a:cs typeface="Nazanin" pitchFamily="2" charset="-78"/>
              </a:rPr>
              <a:t>منبع اطلاعاتي</a:t>
            </a:r>
            <a:endParaRPr lang="en-US" altLang="fa-IR" sz="2000" b="1">
              <a:cs typeface="Nazanin" pitchFamily="2" charset="-78"/>
            </a:endParaRPr>
          </a:p>
        </p:txBody>
      </p:sp>
      <p:sp>
        <p:nvSpPr>
          <p:cNvPr id="88069" name="Rectangle 19"/>
          <p:cNvSpPr>
            <a:spLocks noChangeArrowheads="1"/>
          </p:cNvSpPr>
          <p:nvPr/>
        </p:nvSpPr>
        <p:spPr bwMode="auto">
          <a:xfrm>
            <a:off x="5580063" y="4292600"/>
            <a:ext cx="1079500" cy="720725"/>
          </a:xfrm>
          <a:prstGeom prst="rect">
            <a:avLst/>
          </a:prstGeom>
          <a:solidFill>
            <a:schemeClr val="accent1"/>
          </a:solidFill>
          <a:ln w="9525">
            <a:solidFill>
              <a:schemeClr val="tx1"/>
            </a:solidFill>
            <a:miter lim="800000"/>
            <a:headEnd/>
            <a:tailEnd/>
          </a:ln>
        </p:spPr>
        <p:txBody>
          <a:bodyPr wrap="none" anchor="ct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5pPr>
            <a:lvl6pPr marL="2514600" indent="-228600" algn="l" rtl="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6pPr>
            <a:lvl7pPr marL="2971800" indent="-228600" algn="l" rtl="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7pPr>
            <a:lvl8pPr marL="3429000" indent="-228600" algn="l" rtl="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8pPr>
            <a:lvl9pPr marL="3886200" indent="-228600" algn="l" rtl="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9pPr>
          </a:lstStyle>
          <a:p>
            <a:pPr algn="ctr" eaLnBrk="1" hangingPunct="1">
              <a:spcBef>
                <a:spcPct val="0"/>
              </a:spcBef>
              <a:buClrTx/>
              <a:buSzTx/>
              <a:buFontTx/>
              <a:buNone/>
            </a:pPr>
            <a:r>
              <a:rPr lang="fa-IR" altLang="fa-IR" sz="2000" b="1">
                <a:cs typeface="Nazanin" pitchFamily="2" charset="-78"/>
              </a:rPr>
              <a:t>فرستنده </a:t>
            </a:r>
          </a:p>
          <a:p>
            <a:pPr algn="ctr" eaLnBrk="1" hangingPunct="1">
              <a:spcBef>
                <a:spcPct val="0"/>
              </a:spcBef>
              <a:buClrTx/>
              <a:buSzTx/>
              <a:buFontTx/>
              <a:buNone/>
            </a:pPr>
            <a:r>
              <a:rPr lang="fa-IR" altLang="fa-IR" sz="1600">
                <a:cs typeface="Nazanin" pitchFamily="2" charset="-78"/>
              </a:rPr>
              <a:t>(رمز گذار)</a:t>
            </a:r>
            <a:endParaRPr lang="en-US" altLang="fa-IR" sz="1600">
              <a:cs typeface="Nazanin" pitchFamily="2" charset="-78"/>
            </a:endParaRPr>
          </a:p>
        </p:txBody>
      </p:sp>
      <p:sp>
        <p:nvSpPr>
          <p:cNvPr id="88070" name="Rectangle 20"/>
          <p:cNvSpPr>
            <a:spLocks noChangeArrowheads="1"/>
          </p:cNvSpPr>
          <p:nvPr/>
        </p:nvSpPr>
        <p:spPr bwMode="auto">
          <a:xfrm>
            <a:off x="4211638" y="4292600"/>
            <a:ext cx="936625" cy="720725"/>
          </a:xfrm>
          <a:prstGeom prst="rect">
            <a:avLst/>
          </a:prstGeom>
          <a:solidFill>
            <a:schemeClr val="accent1"/>
          </a:solidFill>
          <a:ln w="9525">
            <a:solidFill>
              <a:schemeClr val="tx1"/>
            </a:solidFill>
            <a:miter lim="800000"/>
            <a:headEnd/>
            <a:tailEnd/>
          </a:ln>
        </p:spPr>
        <p:txBody>
          <a:bodyPr wrap="none" anchor="ct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5pPr>
            <a:lvl6pPr marL="2514600" indent="-228600" algn="l" rtl="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6pPr>
            <a:lvl7pPr marL="2971800" indent="-228600" algn="l" rtl="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7pPr>
            <a:lvl8pPr marL="3429000" indent="-228600" algn="l" rtl="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8pPr>
            <a:lvl9pPr marL="3886200" indent="-228600" algn="l" rtl="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9pPr>
          </a:lstStyle>
          <a:p>
            <a:pPr algn="ctr" eaLnBrk="1" hangingPunct="1">
              <a:spcBef>
                <a:spcPct val="0"/>
              </a:spcBef>
              <a:buClrTx/>
              <a:buSzTx/>
              <a:buFontTx/>
              <a:buNone/>
            </a:pPr>
            <a:r>
              <a:rPr lang="fa-IR" altLang="fa-IR" sz="2000" b="1">
                <a:cs typeface="Nazanin" pitchFamily="2" charset="-78"/>
              </a:rPr>
              <a:t>حامل</a:t>
            </a:r>
            <a:endParaRPr lang="en-US" altLang="fa-IR" sz="2000" b="1">
              <a:cs typeface="Nazanin" pitchFamily="2" charset="-78"/>
            </a:endParaRPr>
          </a:p>
        </p:txBody>
      </p:sp>
      <p:sp>
        <p:nvSpPr>
          <p:cNvPr id="88071" name="Rectangle 21"/>
          <p:cNvSpPr>
            <a:spLocks noChangeArrowheads="1"/>
          </p:cNvSpPr>
          <p:nvPr/>
        </p:nvSpPr>
        <p:spPr bwMode="auto">
          <a:xfrm>
            <a:off x="2771775" y="4292600"/>
            <a:ext cx="1008063" cy="720725"/>
          </a:xfrm>
          <a:prstGeom prst="rect">
            <a:avLst/>
          </a:prstGeom>
          <a:solidFill>
            <a:schemeClr val="accent1"/>
          </a:solidFill>
          <a:ln w="9525">
            <a:solidFill>
              <a:schemeClr val="tx1"/>
            </a:solidFill>
            <a:miter lim="800000"/>
            <a:headEnd/>
            <a:tailEnd/>
          </a:ln>
        </p:spPr>
        <p:txBody>
          <a:bodyPr wrap="none" anchor="ct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5pPr>
            <a:lvl6pPr marL="2514600" indent="-228600" algn="l" rtl="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6pPr>
            <a:lvl7pPr marL="2971800" indent="-228600" algn="l" rtl="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7pPr>
            <a:lvl8pPr marL="3429000" indent="-228600" algn="l" rtl="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8pPr>
            <a:lvl9pPr marL="3886200" indent="-228600" algn="l" rtl="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9pPr>
          </a:lstStyle>
          <a:p>
            <a:pPr algn="ctr" eaLnBrk="1" hangingPunct="1">
              <a:spcBef>
                <a:spcPct val="0"/>
              </a:spcBef>
              <a:buClrTx/>
              <a:buSzTx/>
              <a:buFontTx/>
              <a:buNone/>
            </a:pPr>
            <a:r>
              <a:rPr lang="fa-IR" altLang="fa-IR" sz="1800" b="1">
                <a:cs typeface="Nazanin" pitchFamily="2" charset="-78"/>
              </a:rPr>
              <a:t>گيرنده پيام</a:t>
            </a:r>
          </a:p>
          <a:p>
            <a:pPr algn="ctr" eaLnBrk="1" hangingPunct="1">
              <a:spcBef>
                <a:spcPct val="0"/>
              </a:spcBef>
              <a:buClrTx/>
              <a:buSzTx/>
              <a:buFontTx/>
              <a:buNone/>
            </a:pPr>
            <a:r>
              <a:rPr lang="fa-IR" altLang="fa-IR" sz="1600"/>
              <a:t>(رمز خوان)</a:t>
            </a:r>
            <a:endParaRPr lang="en-US" altLang="fa-IR" sz="1600"/>
          </a:p>
        </p:txBody>
      </p:sp>
      <p:sp>
        <p:nvSpPr>
          <p:cNvPr id="88072" name="Rectangle 22"/>
          <p:cNvSpPr>
            <a:spLocks noChangeArrowheads="1"/>
          </p:cNvSpPr>
          <p:nvPr/>
        </p:nvSpPr>
        <p:spPr bwMode="auto">
          <a:xfrm>
            <a:off x="1474788" y="4292600"/>
            <a:ext cx="865187" cy="720725"/>
          </a:xfrm>
          <a:prstGeom prst="rect">
            <a:avLst/>
          </a:prstGeom>
          <a:solidFill>
            <a:schemeClr val="accent1"/>
          </a:solidFill>
          <a:ln w="9525">
            <a:solidFill>
              <a:schemeClr val="tx1"/>
            </a:solidFill>
            <a:miter lim="800000"/>
            <a:headEnd/>
            <a:tailEnd/>
          </a:ln>
        </p:spPr>
        <p:txBody>
          <a:bodyPr wrap="none" anchor="ct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5pPr>
            <a:lvl6pPr marL="2514600" indent="-228600" algn="l" rtl="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6pPr>
            <a:lvl7pPr marL="2971800" indent="-228600" algn="l" rtl="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7pPr>
            <a:lvl8pPr marL="3429000" indent="-228600" algn="l" rtl="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8pPr>
            <a:lvl9pPr marL="3886200" indent="-228600" algn="l" rtl="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9pPr>
          </a:lstStyle>
          <a:p>
            <a:pPr algn="ctr" eaLnBrk="1" hangingPunct="1">
              <a:spcBef>
                <a:spcPct val="0"/>
              </a:spcBef>
              <a:buClrTx/>
              <a:buSzTx/>
              <a:buFontTx/>
              <a:buNone/>
            </a:pPr>
            <a:r>
              <a:rPr lang="fa-IR" altLang="fa-IR" sz="1800" b="1">
                <a:cs typeface="B Zar" panose="00000400000000000000" pitchFamily="2" charset="-78"/>
              </a:rPr>
              <a:t>مقصد</a:t>
            </a:r>
            <a:endParaRPr lang="en-US" altLang="fa-IR" sz="1800" b="1">
              <a:cs typeface="B Zar" panose="00000400000000000000" pitchFamily="2" charset="-78"/>
            </a:endParaRPr>
          </a:p>
        </p:txBody>
      </p:sp>
      <p:cxnSp>
        <p:nvCxnSpPr>
          <p:cNvPr id="88073" name="AutoShape 25"/>
          <p:cNvCxnSpPr>
            <a:cxnSpLocks noChangeShapeType="1"/>
            <a:stCxn id="88068" idx="1"/>
            <a:endCxn id="88069" idx="3"/>
          </p:cNvCxnSpPr>
          <p:nvPr/>
        </p:nvCxnSpPr>
        <p:spPr bwMode="auto">
          <a:xfrm flipH="1">
            <a:off x="6659563" y="4652963"/>
            <a:ext cx="431800" cy="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88074" name="AutoShape 26"/>
          <p:cNvCxnSpPr>
            <a:cxnSpLocks noChangeShapeType="1"/>
            <a:stCxn id="88069" idx="1"/>
            <a:endCxn id="88070" idx="3"/>
          </p:cNvCxnSpPr>
          <p:nvPr/>
        </p:nvCxnSpPr>
        <p:spPr bwMode="auto">
          <a:xfrm flipH="1">
            <a:off x="5148263" y="4652963"/>
            <a:ext cx="431800" cy="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88075" name="AutoShape 27"/>
          <p:cNvCxnSpPr>
            <a:cxnSpLocks noChangeShapeType="1"/>
            <a:stCxn id="88070" idx="1"/>
            <a:endCxn id="88071" idx="3"/>
          </p:cNvCxnSpPr>
          <p:nvPr/>
        </p:nvCxnSpPr>
        <p:spPr bwMode="auto">
          <a:xfrm flipH="1">
            <a:off x="3779838" y="4652963"/>
            <a:ext cx="431800" cy="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88076" name="AutoShape 28"/>
          <p:cNvCxnSpPr>
            <a:cxnSpLocks noChangeShapeType="1"/>
            <a:stCxn id="88071" idx="1"/>
            <a:endCxn id="88072" idx="3"/>
          </p:cNvCxnSpPr>
          <p:nvPr/>
        </p:nvCxnSpPr>
        <p:spPr bwMode="auto">
          <a:xfrm flipH="1">
            <a:off x="2339975" y="4652963"/>
            <a:ext cx="431800" cy="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88077" name="AutoShape 31"/>
          <p:cNvCxnSpPr>
            <a:cxnSpLocks noChangeShapeType="1"/>
          </p:cNvCxnSpPr>
          <p:nvPr/>
        </p:nvCxnSpPr>
        <p:spPr bwMode="auto">
          <a:xfrm rot="16200000" flipH="1" flipV="1">
            <a:off x="4822824" y="1334800"/>
            <a:ext cx="1588" cy="5832475"/>
          </a:xfrm>
          <a:prstGeom prst="bentConnector3">
            <a:avLst>
              <a:gd name="adj1" fmla="val -14400005"/>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sp>
        <p:nvSpPr>
          <p:cNvPr id="88078" name="Rectangle 19"/>
          <p:cNvSpPr>
            <a:spLocks noChangeArrowheads="1"/>
          </p:cNvSpPr>
          <p:nvPr/>
        </p:nvSpPr>
        <p:spPr bwMode="auto">
          <a:xfrm>
            <a:off x="5594350" y="4286250"/>
            <a:ext cx="1079500" cy="720725"/>
          </a:xfrm>
          <a:prstGeom prst="rect">
            <a:avLst/>
          </a:prstGeom>
          <a:solidFill>
            <a:schemeClr val="accent1"/>
          </a:solidFill>
          <a:ln w="9525">
            <a:solidFill>
              <a:schemeClr val="tx1"/>
            </a:solidFill>
            <a:miter lim="800000"/>
            <a:headEnd/>
            <a:tailEnd/>
          </a:ln>
        </p:spPr>
        <p:txBody>
          <a:bodyPr wrap="none" anchor="ct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5pPr>
            <a:lvl6pPr marL="2514600" indent="-228600" algn="l" rtl="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6pPr>
            <a:lvl7pPr marL="2971800" indent="-228600" algn="l" rtl="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7pPr>
            <a:lvl8pPr marL="3429000" indent="-228600" algn="l" rtl="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8pPr>
            <a:lvl9pPr marL="3886200" indent="-228600" algn="l" rtl="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9pPr>
          </a:lstStyle>
          <a:p>
            <a:pPr algn="ctr" eaLnBrk="1" hangingPunct="1">
              <a:spcBef>
                <a:spcPct val="0"/>
              </a:spcBef>
              <a:buClrTx/>
              <a:buSzTx/>
              <a:buFontTx/>
              <a:buNone/>
            </a:pPr>
            <a:r>
              <a:rPr lang="fa-IR" altLang="fa-IR" sz="2000" b="1">
                <a:cs typeface="B Zar" panose="00000400000000000000" pitchFamily="2" charset="-78"/>
              </a:rPr>
              <a:t>فرستنده </a:t>
            </a:r>
          </a:p>
          <a:p>
            <a:pPr algn="ctr" eaLnBrk="1" hangingPunct="1">
              <a:spcBef>
                <a:spcPct val="0"/>
              </a:spcBef>
              <a:buClrTx/>
              <a:buSzTx/>
              <a:buFontTx/>
              <a:buNone/>
            </a:pPr>
            <a:r>
              <a:rPr lang="fa-IR" altLang="fa-IR" sz="1600">
                <a:cs typeface="B Zar" panose="00000400000000000000" pitchFamily="2" charset="-78"/>
              </a:rPr>
              <a:t>(رمز گذار)</a:t>
            </a:r>
            <a:endParaRPr lang="en-US" altLang="fa-IR" sz="1600">
              <a:cs typeface="B Zar" panose="00000400000000000000" pitchFamily="2" charset="-78"/>
            </a:endParaRPr>
          </a:p>
        </p:txBody>
      </p:sp>
      <p:sp>
        <p:nvSpPr>
          <p:cNvPr id="88079" name="Rectangle 20"/>
          <p:cNvSpPr>
            <a:spLocks noChangeArrowheads="1"/>
          </p:cNvSpPr>
          <p:nvPr/>
        </p:nvSpPr>
        <p:spPr bwMode="auto">
          <a:xfrm>
            <a:off x="4225925" y="4286250"/>
            <a:ext cx="936625" cy="720725"/>
          </a:xfrm>
          <a:prstGeom prst="rect">
            <a:avLst/>
          </a:prstGeom>
          <a:solidFill>
            <a:schemeClr val="accent1"/>
          </a:solidFill>
          <a:ln w="9525">
            <a:solidFill>
              <a:schemeClr val="tx1"/>
            </a:solidFill>
            <a:miter lim="800000"/>
            <a:headEnd/>
            <a:tailEnd/>
          </a:ln>
        </p:spPr>
        <p:txBody>
          <a:bodyPr wrap="none" anchor="ct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5pPr>
            <a:lvl6pPr marL="2514600" indent="-228600" algn="l" rtl="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6pPr>
            <a:lvl7pPr marL="2971800" indent="-228600" algn="l" rtl="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7pPr>
            <a:lvl8pPr marL="3429000" indent="-228600" algn="l" rtl="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8pPr>
            <a:lvl9pPr marL="3886200" indent="-228600" algn="l" rtl="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9pPr>
          </a:lstStyle>
          <a:p>
            <a:pPr algn="ctr" eaLnBrk="1" hangingPunct="1">
              <a:spcBef>
                <a:spcPct val="0"/>
              </a:spcBef>
              <a:buClrTx/>
              <a:buSzTx/>
              <a:buFontTx/>
              <a:buNone/>
            </a:pPr>
            <a:r>
              <a:rPr lang="fa-IR" altLang="fa-IR" sz="2000" b="1">
                <a:cs typeface="B Zar" panose="00000400000000000000" pitchFamily="2" charset="-78"/>
              </a:rPr>
              <a:t>حامل</a:t>
            </a:r>
            <a:endParaRPr lang="en-US" altLang="fa-IR" sz="2000" b="1">
              <a:cs typeface="B Zar" panose="00000400000000000000" pitchFamily="2" charset="-78"/>
            </a:endParaRPr>
          </a:p>
        </p:txBody>
      </p:sp>
      <p:sp>
        <p:nvSpPr>
          <p:cNvPr id="88080" name="Rectangle 21"/>
          <p:cNvSpPr>
            <a:spLocks noChangeArrowheads="1"/>
          </p:cNvSpPr>
          <p:nvPr/>
        </p:nvSpPr>
        <p:spPr bwMode="auto">
          <a:xfrm>
            <a:off x="2786063" y="4286250"/>
            <a:ext cx="1008062" cy="720725"/>
          </a:xfrm>
          <a:prstGeom prst="rect">
            <a:avLst/>
          </a:prstGeom>
          <a:solidFill>
            <a:schemeClr val="accent1"/>
          </a:solidFill>
          <a:ln w="9525">
            <a:solidFill>
              <a:schemeClr val="tx1"/>
            </a:solidFill>
            <a:miter lim="800000"/>
            <a:headEnd/>
            <a:tailEnd/>
          </a:ln>
        </p:spPr>
        <p:txBody>
          <a:bodyPr wrap="none" anchor="ct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5pPr>
            <a:lvl6pPr marL="2514600" indent="-228600" algn="l" rtl="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6pPr>
            <a:lvl7pPr marL="2971800" indent="-228600" algn="l" rtl="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7pPr>
            <a:lvl8pPr marL="3429000" indent="-228600" algn="l" rtl="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8pPr>
            <a:lvl9pPr marL="3886200" indent="-228600" algn="l" rtl="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9pPr>
          </a:lstStyle>
          <a:p>
            <a:pPr algn="ctr" eaLnBrk="1" hangingPunct="1">
              <a:spcBef>
                <a:spcPct val="0"/>
              </a:spcBef>
              <a:buClrTx/>
              <a:buSzTx/>
              <a:buFontTx/>
              <a:buNone/>
            </a:pPr>
            <a:r>
              <a:rPr lang="fa-IR" altLang="fa-IR" sz="1800" b="1">
                <a:cs typeface="B Zar" panose="00000400000000000000" pitchFamily="2" charset="-78"/>
              </a:rPr>
              <a:t>گيرنده پيام</a:t>
            </a:r>
          </a:p>
          <a:p>
            <a:pPr algn="ctr" eaLnBrk="1" hangingPunct="1">
              <a:spcBef>
                <a:spcPct val="0"/>
              </a:spcBef>
              <a:buClrTx/>
              <a:buSzTx/>
              <a:buFontTx/>
              <a:buNone/>
            </a:pPr>
            <a:r>
              <a:rPr lang="fa-IR" altLang="fa-IR" sz="1600">
                <a:cs typeface="B Zar" panose="00000400000000000000" pitchFamily="2" charset="-78"/>
              </a:rPr>
              <a:t>(رمز خوان)</a:t>
            </a:r>
            <a:endParaRPr lang="en-US" altLang="fa-IR" sz="1600">
              <a:cs typeface="B Zar" panose="00000400000000000000" pitchFamily="2" charset="-78"/>
            </a:endParaRPr>
          </a:p>
        </p:txBody>
      </p:sp>
      <p:sp>
        <p:nvSpPr>
          <p:cNvPr id="2" name="مستطیل 1"/>
          <p:cNvSpPr/>
          <p:nvPr/>
        </p:nvSpPr>
        <p:spPr>
          <a:xfrm>
            <a:off x="1043608" y="1602868"/>
            <a:ext cx="7638430" cy="1015663"/>
          </a:xfrm>
          <a:prstGeom prst="rect">
            <a:avLst/>
          </a:prstGeom>
        </p:spPr>
        <p:txBody>
          <a:bodyPr wrap="square">
            <a:spAutoFit/>
          </a:bodyPr>
          <a:lstStyle/>
          <a:p>
            <a:pPr algn="r" rtl="1">
              <a:lnSpc>
                <a:spcPct val="150000"/>
              </a:lnSpc>
            </a:pPr>
            <a:r>
              <a:rPr lang="fa-IR" sz="2000" dirty="0" err="1">
                <a:solidFill>
                  <a:srgbClr val="000000"/>
                </a:solidFill>
                <a:latin typeface="Times New Roman" panose="02020603050405020304" pitchFamily="18" charset="0"/>
                <a:cs typeface="B Titr" panose="00000700000000000000" pitchFamily="2" charset="-78"/>
              </a:rPr>
              <a:t>شانون</a:t>
            </a:r>
            <a:r>
              <a:rPr lang="fa-IR" sz="2000" dirty="0">
                <a:solidFill>
                  <a:srgbClr val="000000"/>
                </a:solidFill>
                <a:latin typeface="Times New Roman" panose="02020603050405020304" pitchFamily="18" charset="0"/>
                <a:cs typeface="B Titr" panose="00000700000000000000" pitchFamily="2" charset="-78"/>
              </a:rPr>
              <a:t> و </a:t>
            </a:r>
            <a:r>
              <a:rPr lang="fa-IR" sz="2000" dirty="0" err="1">
                <a:solidFill>
                  <a:srgbClr val="000000"/>
                </a:solidFill>
                <a:latin typeface="Times New Roman" panose="02020603050405020304" pitchFamily="18" charset="0"/>
                <a:cs typeface="B Titr" panose="00000700000000000000" pitchFamily="2" charset="-78"/>
              </a:rPr>
              <a:t>ويور</a:t>
            </a:r>
            <a:r>
              <a:rPr lang="fa-IR" sz="2000" dirty="0">
                <a:solidFill>
                  <a:srgbClr val="000000"/>
                </a:solidFill>
                <a:latin typeface="Times New Roman" panose="02020603050405020304" pitchFamily="18" charset="0"/>
                <a:cs typeface="B Titr" panose="00000700000000000000" pitchFamily="2" charset="-78"/>
              </a:rPr>
              <a:t> كه هر دو از </a:t>
            </a:r>
            <a:r>
              <a:rPr lang="fa-IR" sz="2000" dirty="0" err="1">
                <a:solidFill>
                  <a:srgbClr val="000000"/>
                </a:solidFill>
                <a:latin typeface="Times New Roman" panose="02020603050405020304" pitchFamily="18" charset="0"/>
                <a:cs typeface="B Titr" panose="00000700000000000000" pitchFamily="2" charset="-78"/>
              </a:rPr>
              <a:t>كارمندان</a:t>
            </a:r>
            <a:r>
              <a:rPr lang="fa-IR" sz="2000" dirty="0">
                <a:solidFill>
                  <a:srgbClr val="000000"/>
                </a:solidFill>
                <a:latin typeface="Times New Roman" panose="02020603050405020304" pitchFamily="18" charset="0"/>
                <a:cs typeface="B Titr" panose="00000700000000000000" pitchFamily="2" charset="-78"/>
              </a:rPr>
              <a:t> </a:t>
            </a:r>
            <a:r>
              <a:rPr lang="fa-IR" sz="2000" dirty="0" err="1">
                <a:solidFill>
                  <a:srgbClr val="000000"/>
                </a:solidFill>
                <a:latin typeface="Times New Roman" panose="02020603050405020304" pitchFamily="18" charset="0"/>
                <a:cs typeface="B Titr" panose="00000700000000000000" pitchFamily="2" charset="-78"/>
              </a:rPr>
              <a:t>شركت</a:t>
            </a:r>
            <a:r>
              <a:rPr lang="fa-IR" sz="2000" dirty="0">
                <a:solidFill>
                  <a:srgbClr val="000000"/>
                </a:solidFill>
                <a:latin typeface="Times New Roman" panose="02020603050405020304" pitchFamily="18" charset="0"/>
                <a:cs typeface="B Titr" panose="00000700000000000000" pitchFamily="2" charset="-78"/>
              </a:rPr>
              <a:t> بل بودند </a:t>
            </a:r>
            <a:r>
              <a:rPr lang="fa-IR" sz="2000" dirty="0" err="1">
                <a:solidFill>
                  <a:srgbClr val="000000"/>
                </a:solidFill>
                <a:latin typeface="Times New Roman" panose="02020603050405020304" pitchFamily="18" charset="0"/>
                <a:cs typeface="B Titr" panose="00000700000000000000" pitchFamily="2" charset="-78"/>
              </a:rPr>
              <a:t>اين</a:t>
            </a:r>
            <a:r>
              <a:rPr lang="fa-IR" sz="2000" dirty="0">
                <a:solidFill>
                  <a:srgbClr val="000000"/>
                </a:solidFill>
                <a:latin typeface="Times New Roman" panose="02020603050405020304" pitchFamily="18" charset="0"/>
                <a:cs typeface="B Titr" panose="00000700000000000000" pitchFamily="2" charset="-78"/>
              </a:rPr>
              <a:t> مدل را </a:t>
            </a:r>
            <a:r>
              <a:rPr lang="fa-IR" sz="2000" dirty="0" err="1">
                <a:solidFill>
                  <a:srgbClr val="000000"/>
                </a:solidFill>
                <a:latin typeface="Times New Roman" panose="02020603050405020304" pitchFamily="18" charset="0"/>
                <a:cs typeface="B Titr" panose="00000700000000000000" pitchFamily="2" charset="-78"/>
              </a:rPr>
              <a:t>براي</a:t>
            </a:r>
            <a:r>
              <a:rPr lang="fa-IR" sz="2000" dirty="0">
                <a:solidFill>
                  <a:srgbClr val="000000"/>
                </a:solidFill>
                <a:latin typeface="Times New Roman" panose="02020603050405020304" pitchFamily="18" charset="0"/>
                <a:cs typeface="B Titr" panose="00000700000000000000" pitchFamily="2" charset="-78"/>
              </a:rPr>
              <a:t> </a:t>
            </a:r>
            <a:r>
              <a:rPr lang="fa-IR" sz="2000" dirty="0" err="1">
                <a:solidFill>
                  <a:srgbClr val="000000"/>
                </a:solidFill>
                <a:latin typeface="Times New Roman" panose="02020603050405020304" pitchFamily="18" charset="0"/>
                <a:cs typeface="B Titr" panose="00000700000000000000" pitchFamily="2" charset="-78"/>
              </a:rPr>
              <a:t>توجيه</a:t>
            </a:r>
            <a:r>
              <a:rPr lang="fa-IR" sz="2000" dirty="0">
                <a:solidFill>
                  <a:srgbClr val="000000"/>
                </a:solidFill>
                <a:latin typeface="Times New Roman" panose="02020603050405020304" pitchFamily="18" charset="0"/>
                <a:cs typeface="B Titr" panose="00000700000000000000" pitchFamily="2" charset="-78"/>
              </a:rPr>
              <a:t> </a:t>
            </a:r>
            <a:r>
              <a:rPr lang="fa-IR" sz="2000" dirty="0" err="1">
                <a:solidFill>
                  <a:srgbClr val="000000"/>
                </a:solidFill>
                <a:latin typeface="Times New Roman" panose="02020603050405020304" pitchFamily="18" charset="0"/>
                <a:cs typeface="B Titr" panose="00000700000000000000" pitchFamily="2" charset="-78"/>
              </a:rPr>
              <a:t>برقراري</a:t>
            </a:r>
            <a:r>
              <a:rPr lang="fa-IR" sz="2000" dirty="0">
                <a:solidFill>
                  <a:srgbClr val="000000"/>
                </a:solidFill>
                <a:latin typeface="Times New Roman" panose="02020603050405020304" pitchFamily="18" charset="0"/>
                <a:cs typeface="B Titr" panose="00000700000000000000" pitchFamily="2" charset="-78"/>
              </a:rPr>
              <a:t> ارتباط </a:t>
            </a:r>
            <a:r>
              <a:rPr lang="fa-IR" sz="2000" dirty="0" err="1">
                <a:solidFill>
                  <a:srgbClr val="000000"/>
                </a:solidFill>
                <a:latin typeface="Times New Roman" panose="02020603050405020304" pitchFamily="18" charset="0"/>
                <a:cs typeface="B Titr" panose="00000700000000000000" pitchFamily="2" charset="-78"/>
              </a:rPr>
              <a:t>فيزيكي</a:t>
            </a:r>
            <a:r>
              <a:rPr lang="fa-IR" sz="2000" dirty="0">
                <a:solidFill>
                  <a:srgbClr val="000000"/>
                </a:solidFill>
                <a:latin typeface="Times New Roman" panose="02020603050405020304" pitchFamily="18" charset="0"/>
                <a:cs typeface="B Titr" panose="00000700000000000000" pitchFamily="2" charset="-78"/>
              </a:rPr>
              <a:t> ارائه دادند.</a:t>
            </a:r>
            <a:endParaRPr lang="fa-IR" sz="2000" dirty="0">
              <a:cs typeface="B Titr" panose="00000700000000000000" pitchFamily="2" charset="-78"/>
            </a:endParaRPr>
          </a:p>
        </p:txBody>
      </p:sp>
    </p:spTree>
    <p:extLst>
      <p:ext uri="{BB962C8B-B14F-4D97-AF65-F5344CB8AC3E}">
        <p14:creationId xmlns:p14="http://schemas.microsoft.com/office/powerpoint/2010/main" val="729227794"/>
      </p:ext>
    </p:extLst>
  </p:cSld>
  <p:clrMapOvr>
    <a:masterClrMapping/>
  </p:clrMapOvr>
  <p:transition spd="slow">
    <p:dissolv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4140200" y="549275"/>
            <a:ext cx="4679950" cy="719138"/>
          </a:xfrm>
        </p:spPr>
        <p:txBody>
          <a:bodyPr/>
          <a:lstStyle/>
          <a:p>
            <a:pPr algn="r" rtl="1" eaLnBrk="1" hangingPunct="1"/>
            <a:r>
              <a:rPr lang="fa-IR" altLang="fa-IR" sz="4000" dirty="0">
                <a:solidFill>
                  <a:schemeClr val="tx1"/>
                </a:solidFill>
                <a:cs typeface="B Homa" panose="00000400000000000000" pitchFamily="2" charset="-78"/>
              </a:rPr>
              <a:t>مدل </a:t>
            </a:r>
            <a:r>
              <a:rPr lang="fa-IR" altLang="fa-IR" sz="4000" dirty="0" err="1">
                <a:solidFill>
                  <a:schemeClr val="tx1"/>
                </a:solidFill>
                <a:cs typeface="B Homa" panose="00000400000000000000" pitchFamily="2" charset="-78"/>
              </a:rPr>
              <a:t>اينديانا</a:t>
            </a:r>
            <a:r>
              <a:rPr lang="fa-IR" altLang="fa-IR" sz="4000" dirty="0">
                <a:solidFill>
                  <a:schemeClr val="tx1"/>
                </a:solidFill>
                <a:cs typeface="B Homa" panose="00000400000000000000" pitchFamily="2" charset="-78"/>
              </a:rPr>
              <a:t>:</a:t>
            </a:r>
            <a:endParaRPr lang="en-US" altLang="fa-IR" sz="4000" dirty="0">
              <a:solidFill>
                <a:schemeClr val="tx1"/>
              </a:solidFill>
              <a:cs typeface="B Homa" panose="00000400000000000000" pitchFamily="2" charset="-78"/>
            </a:endParaRPr>
          </a:p>
        </p:txBody>
      </p:sp>
      <p:graphicFrame>
        <p:nvGraphicFramePr>
          <p:cNvPr id="2" name="نمودار 1"/>
          <p:cNvGraphicFramePr/>
          <p:nvPr/>
        </p:nvGraphicFramePr>
        <p:xfrm>
          <a:off x="107504" y="2348880"/>
          <a:ext cx="3528392" cy="29969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مستطیل 3"/>
          <p:cNvSpPr/>
          <p:nvPr/>
        </p:nvSpPr>
        <p:spPr>
          <a:xfrm>
            <a:off x="3419872" y="1348800"/>
            <a:ext cx="5526360" cy="4401205"/>
          </a:xfrm>
          <a:prstGeom prst="rect">
            <a:avLst/>
          </a:prstGeom>
        </p:spPr>
        <p:txBody>
          <a:bodyPr wrap="square">
            <a:spAutoFit/>
          </a:bodyPr>
          <a:lstStyle/>
          <a:p>
            <a:pPr algn="just" rtl="1"/>
            <a:r>
              <a:rPr lang="fa-IR" sz="2800" dirty="0" err="1">
                <a:solidFill>
                  <a:srgbClr val="000000"/>
                </a:solidFill>
                <a:latin typeface="Times New Roman" panose="02020603050405020304" pitchFamily="18" charset="0"/>
                <a:cs typeface="B Titr" panose="00000700000000000000" pitchFamily="2" charset="-78"/>
              </a:rPr>
              <a:t>اين</a:t>
            </a:r>
            <a:r>
              <a:rPr lang="fa-IR" sz="2800" dirty="0">
                <a:solidFill>
                  <a:srgbClr val="000000"/>
                </a:solidFill>
                <a:latin typeface="Times New Roman" panose="02020603050405020304" pitchFamily="18" charset="0"/>
                <a:cs typeface="B Titr" panose="00000700000000000000" pitchFamily="2" charset="-78"/>
              </a:rPr>
              <a:t> مدل از </a:t>
            </a:r>
            <a:r>
              <a:rPr lang="fa-IR" sz="2800" dirty="0" err="1">
                <a:solidFill>
                  <a:srgbClr val="000000"/>
                </a:solidFill>
                <a:latin typeface="Times New Roman" panose="02020603050405020304" pitchFamily="18" charset="0"/>
                <a:cs typeface="B Titr" panose="00000700000000000000" pitchFamily="2" charset="-78"/>
              </a:rPr>
              <a:t>شيوه</a:t>
            </a:r>
            <a:r>
              <a:rPr lang="fa-IR" sz="2800" dirty="0">
                <a:solidFill>
                  <a:srgbClr val="000000"/>
                </a:solidFill>
                <a:latin typeface="Times New Roman" panose="02020603050405020304" pitchFamily="18" charset="0"/>
                <a:cs typeface="B Titr" panose="00000700000000000000" pitchFamily="2" charset="-78"/>
              </a:rPr>
              <a:t> ي </a:t>
            </a:r>
            <a:r>
              <a:rPr lang="fa-IR" sz="2800" dirty="0" err="1">
                <a:solidFill>
                  <a:srgbClr val="000000"/>
                </a:solidFill>
                <a:latin typeface="Times New Roman" panose="02020603050405020304" pitchFamily="18" charset="0"/>
                <a:cs typeface="B Titr" panose="00000700000000000000" pitchFamily="2" charset="-78"/>
              </a:rPr>
              <a:t>سيستمها</a:t>
            </a:r>
            <a:r>
              <a:rPr lang="fa-IR" sz="2800" dirty="0">
                <a:solidFill>
                  <a:srgbClr val="000000"/>
                </a:solidFill>
                <a:latin typeface="Times New Roman" panose="02020603050405020304" pitchFamily="18" charset="0"/>
                <a:cs typeface="B Titr" panose="00000700000000000000" pitchFamily="2" charset="-78"/>
              </a:rPr>
              <a:t> و </a:t>
            </a:r>
            <a:r>
              <a:rPr lang="fa-IR" sz="2800" dirty="0" err="1">
                <a:solidFill>
                  <a:srgbClr val="000000"/>
                </a:solidFill>
                <a:latin typeface="Times New Roman" panose="02020603050405020304" pitchFamily="18" charset="0"/>
                <a:cs typeface="B Titr" panose="00000700000000000000" pitchFamily="2" charset="-78"/>
              </a:rPr>
              <a:t>روانشناسي</a:t>
            </a:r>
            <a:r>
              <a:rPr lang="fa-IR" sz="2800" dirty="0">
                <a:solidFill>
                  <a:srgbClr val="000000"/>
                </a:solidFill>
                <a:latin typeface="Times New Roman" panose="02020603050405020304" pitchFamily="18" charset="0"/>
                <a:cs typeface="B Titr" panose="00000700000000000000" pitchFamily="2" charset="-78"/>
              </a:rPr>
              <a:t> </a:t>
            </a:r>
            <a:r>
              <a:rPr lang="fa-IR" sz="2800" dirty="0" err="1">
                <a:solidFill>
                  <a:srgbClr val="000000"/>
                </a:solidFill>
                <a:latin typeface="Times New Roman" panose="02020603050405020304" pitchFamily="18" charset="0"/>
                <a:cs typeface="B Titr" panose="00000700000000000000" pitchFamily="2" charset="-78"/>
              </a:rPr>
              <a:t>تربيتي</a:t>
            </a:r>
            <a:r>
              <a:rPr lang="fa-IR" sz="2800" dirty="0">
                <a:solidFill>
                  <a:srgbClr val="000000"/>
                </a:solidFill>
                <a:latin typeface="Times New Roman" panose="02020603050405020304" pitchFamily="18" charset="0"/>
                <a:cs typeface="B Titr" panose="00000700000000000000" pitchFamily="2" charset="-78"/>
              </a:rPr>
              <a:t> بهره </a:t>
            </a:r>
            <a:r>
              <a:rPr lang="fa-IR" sz="2800" dirty="0" err="1">
                <a:solidFill>
                  <a:srgbClr val="000000"/>
                </a:solidFill>
                <a:latin typeface="Times New Roman" panose="02020603050405020304" pitchFamily="18" charset="0"/>
                <a:cs typeface="B Titr" panose="00000700000000000000" pitchFamily="2" charset="-78"/>
              </a:rPr>
              <a:t>مي</a:t>
            </a:r>
            <a:r>
              <a:rPr lang="fa-IR" sz="2800" dirty="0">
                <a:solidFill>
                  <a:srgbClr val="000000"/>
                </a:solidFill>
                <a:latin typeface="Times New Roman" panose="02020603050405020304" pitchFamily="18" charset="0"/>
                <a:cs typeface="B Titr" panose="00000700000000000000" pitchFamily="2" charset="-78"/>
              </a:rPr>
              <a:t> </a:t>
            </a:r>
            <a:r>
              <a:rPr lang="fa-IR" sz="2800" dirty="0" err="1">
                <a:solidFill>
                  <a:srgbClr val="000000"/>
                </a:solidFill>
                <a:latin typeface="Times New Roman" panose="02020603050405020304" pitchFamily="18" charset="0"/>
                <a:cs typeface="B Titr" panose="00000700000000000000" pitchFamily="2" charset="-78"/>
              </a:rPr>
              <a:t>گيرد</a:t>
            </a:r>
            <a:r>
              <a:rPr lang="fa-IR" sz="2800" dirty="0">
                <a:solidFill>
                  <a:srgbClr val="000000"/>
                </a:solidFill>
                <a:latin typeface="Times New Roman" panose="02020603050405020304" pitchFamily="18" charset="0"/>
                <a:cs typeface="B Titr" panose="00000700000000000000" pitchFamily="2" charset="-78"/>
              </a:rPr>
              <a:t> و به اصول </a:t>
            </a:r>
            <a:r>
              <a:rPr lang="fa-IR" sz="2800" dirty="0" err="1">
                <a:solidFill>
                  <a:srgbClr val="000000"/>
                </a:solidFill>
                <a:latin typeface="Times New Roman" panose="02020603050405020304" pitchFamily="18" charset="0"/>
                <a:cs typeface="B Titr" panose="00000700000000000000" pitchFamily="2" charset="-78"/>
              </a:rPr>
              <a:t>سازماندهي</a:t>
            </a:r>
            <a:r>
              <a:rPr lang="fa-IR" sz="2800" dirty="0">
                <a:solidFill>
                  <a:srgbClr val="000000"/>
                </a:solidFill>
                <a:latin typeface="Times New Roman" panose="02020603050405020304" pitchFamily="18" charset="0"/>
                <a:cs typeface="B Titr" panose="00000700000000000000" pitchFamily="2" charset="-78"/>
              </a:rPr>
              <a:t> </a:t>
            </a:r>
            <a:r>
              <a:rPr lang="fa-IR" sz="2800" dirty="0" err="1">
                <a:solidFill>
                  <a:srgbClr val="000000"/>
                </a:solidFill>
                <a:latin typeface="Times New Roman" panose="02020603050405020304" pitchFamily="18" charset="0"/>
                <a:cs typeface="B Titr" panose="00000700000000000000" pitchFamily="2" charset="-78"/>
              </a:rPr>
              <a:t>نيز</a:t>
            </a:r>
            <a:r>
              <a:rPr lang="fa-IR" sz="2800" dirty="0">
                <a:solidFill>
                  <a:srgbClr val="000000"/>
                </a:solidFill>
                <a:latin typeface="Times New Roman" panose="02020603050405020304" pitchFamily="18" charset="0"/>
                <a:cs typeface="B Titr" panose="00000700000000000000" pitchFamily="2" charset="-78"/>
              </a:rPr>
              <a:t> توجه دارد. </a:t>
            </a:r>
            <a:r>
              <a:rPr lang="fa-IR" sz="2800" dirty="0" err="1">
                <a:solidFill>
                  <a:srgbClr val="000000"/>
                </a:solidFill>
                <a:latin typeface="Times New Roman" panose="02020603050405020304" pitchFamily="18" charset="0"/>
                <a:cs typeface="B Titr" panose="00000700000000000000" pitchFamily="2" charset="-78"/>
              </a:rPr>
              <a:t>نكته</a:t>
            </a:r>
            <a:r>
              <a:rPr lang="fa-IR" sz="2800" dirty="0">
                <a:solidFill>
                  <a:srgbClr val="000000"/>
                </a:solidFill>
                <a:latin typeface="Times New Roman" panose="02020603050405020304" pitchFamily="18" charset="0"/>
                <a:cs typeface="B Titr" panose="00000700000000000000" pitchFamily="2" charset="-78"/>
              </a:rPr>
              <a:t> مهم در رابطه با </a:t>
            </a:r>
            <a:r>
              <a:rPr lang="fa-IR" sz="2800" dirty="0" err="1">
                <a:solidFill>
                  <a:srgbClr val="000000"/>
                </a:solidFill>
                <a:latin typeface="Times New Roman" panose="02020603050405020304" pitchFamily="18" charset="0"/>
                <a:cs typeface="B Titr" panose="00000700000000000000" pitchFamily="2" charset="-78"/>
              </a:rPr>
              <a:t>هدف‌ها</a:t>
            </a:r>
            <a:r>
              <a:rPr lang="fa-IR" sz="2800" dirty="0">
                <a:solidFill>
                  <a:srgbClr val="000000"/>
                </a:solidFill>
                <a:latin typeface="Times New Roman" panose="02020603050405020304" pitchFamily="18" charset="0"/>
                <a:cs typeface="B Titr" panose="00000700000000000000" pitchFamily="2" charset="-78"/>
              </a:rPr>
              <a:t> در </a:t>
            </a:r>
            <a:r>
              <a:rPr lang="fa-IR" sz="2800" dirty="0" err="1">
                <a:solidFill>
                  <a:srgbClr val="000000"/>
                </a:solidFill>
                <a:latin typeface="Times New Roman" panose="02020603050405020304" pitchFamily="18" charset="0"/>
                <a:cs typeface="B Titr" panose="00000700000000000000" pitchFamily="2" charset="-78"/>
              </a:rPr>
              <a:t>اين</a:t>
            </a:r>
            <a:r>
              <a:rPr lang="fa-IR" sz="2800" dirty="0">
                <a:solidFill>
                  <a:srgbClr val="000000"/>
                </a:solidFill>
                <a:latin typeface="Times New Roman" panose="02020603050405020304" pitchFamily="18" charset="0"/>
                <a:cs typeface="B Titr" panose="00000700000000000000" pitchFamily="2" charset="-78"/>
              </a:rPr>
              <a:t> مدل </a:t>
            </a:r>
            <a:r>
              <a:rPr lang="fa-IR" sz="2800" dirty="0" err="1">
                <a:solidFill>
                  <a:srgbClr val="000000"/>
                </a:solidFill>
                <a:latin typeface="Times New Roman" panose="02020603050405020304" pitchFamily="18" charset="0"/>
                <a:cs typeface="B Titr" panose="00000700000000000000" pitchFamily="2" charset="-78"/>
              </a:rPr>
              <a:t>اين</a:t>
            </a:r>
            <a:r>
              <a:rPr lang="fa-IR" sz="2800" dirty="0">
                <a:solidFill>
                  <a:srgbClr val="000000"/>
                </a:solidFill>
                <a:latin typeface="Times New Roman" panose="02020603050405020304" pitchFamily="18" charset="0"/>
                <a:cs typeface="B Titr" panose="00000700000000000000" pitchFamily="2" charset="-78"/>
              </a:rPr>
              <a:t> است كه </a:t>
            </a:r>
            <a:r>
              <a:rPr lang="fa-IR" sz="2800" dirty="0" err="1">
                <a:solidFill>
                  <a:srgbClr val="000000"/>
                </a:solidFill>
                <a:latin typeface="Times New Roman" panose="02020603050405020304" pitchFamily="18" charset="0"/>
                <a:cs typeface="B Titr" panose="00000700000000000000" pitchFamily="2" charset="-78"/>
              </a:rPr>
              <a:t>هدف‌ها</a:t>
            </a:r>
            <a:r>
              <a:rPr lang="fa-IR" sz="2800" dirty="0">
                <a:solidFill>
                  <a:srgbClr val="000000"/>
                </a:solidFill>
                <a:latin typeface="Times New Roman" panose="02020603050405020304" pitchFamily="18" charset="0"/>
                <a:cs typeface="B Titr" panose="00000700000000000000" pitchFamily="2" charset="-78"/>
              </a:rPr>
              <a:t> </a:t>
            </a:r>
            <a:r>
              <a:rPr lang="fa-IR" sz="2800" dirty="0" err="1">
                <a:solidFill>
                  <a:srgbClr val="000000"/>
                </a:solidFill>
                <a:latin typeface="Times New Roman" panose="02020603050405020304" pitchFamily="18" charset="0"/>
                <a:cs typeface="B Titr" panose="00000700000000000000" pitchFamily="2" charset="-78"/>
              </a:rPr>
              <a:t>بايد</a:t>
            </a:r>
            <a:r>
              <a:rPr lang="fa-IR" sz="2800" dirty="0">
                <a:solidFill>
                  <a:srgbClr val="000000"/>
                </a:solidFill>
                <a:latin typeface="Times New Roman" panose="02020603050405020304" pitchFamily="18" charset="0"/>
                <a:cs typeface="B Titr" panose="00000700000000000000" pitchFamily="2" charset="-78"/>
              </a:rPr>
              <a:t> </a:t>
            </a:r>
            <a:r>
              <a:rPr lang="fa-IR" sz="2800" dirty="0" err="1">
                <a:solidFill>
                  <a:srgbClr val="000000"/>
                </a:solidFill>
                <a:latin typeface="Times New Roman" panose="02020603050405020304" pitchFamily="18" charset="0"/>
                <a:cs typeface="B Titr" panose="00000700000000000000" pitchFamily="2" charset="-78"/>
              </a:rPr>
              <a:t>عيني</a:t>
            </a:r>
            <a:r>
              <a:rPr lang="fa-IR" sz="2800" dirty="0">
                <a:solidFill>
                  <a:srgbClr val="000000"/>
                </a:solidFill>
                <a:latin typeface="Times New Roman" panose="02020603050405020304" pitchFamily="18" charset="0"/>
                <a:cs typeface="B Titr" panose="00000700000000000000" pitchFamily="2" charset="-78"/>
              </a:rPr>
              <a:t> و قابل </a:t>
            </a:r>
            <a:r>
              <a:rPr lang="fa-IR" sz="2800" dirty="0" err="1">
                <a:solidFill>
                  <a:srgbClr val="000000"/>
                </a:solidFill>
                <a:latin typeface="Times New Roman" panose="02020603050405020304" pitchFamily="18" charset="0"/>
                <a:cs typeface="B Titr" panose="00000700000000000000" pitchFamily="2" charset="-78"/>
              </a:rPr>
              <a:t>اندازه‌گيري</a:t>
            </a:r>
            <a:r>
              <a:rPr lang="fa-IR" sz="2800" dirty="0">
                <a:solidFill>
                  <a:srgbClr val="000000"/>
                </a:solidFill>
                <a:latin typeface="Times New Roman" panose="02020603050405020304" pitchFamily="18" charset="0"/>
                <a:cs typeface="B Titr" panose="00000700000000000000" pitchFamily="2" charset="-78"/>
              </a:rPr>
              <a:t> باشند. </a:t>
            </a:r>
            <a:r>
              <a:rPr lang="fa-IR" sz="2800" dirty="0" err="1">
                <a:solidFill>
                  <a:srgbClr val="000000"/>
                </a:solidFill>
                <a:latin typeface="Times New Roman" panose="02020603050405020304" pitchFamily="18" charset="0"/>
                <a:cs typeface="B Titr" panose="00000700000000000000" pitchFamily="2" charset="-78"/>
              </a:rPr>
              <a:t>زيرا</a:t>
            </a:r>
            <a:r>
              <a:rPr lang="fa-IR" sz="2800" dirty="0">
                <a:solidFill>
                  <a:srgbClr val="000000"/>
                </a:solidFill>
                <a:latin typeface="Times New Roman" panose="02020603050405020304" pitchFamily="18" charset="0"/>
                <a:cs typeface="B Titr" panose="00000700000000000000" pitchFamily="2" charset="-78"/>
              </a:rPr>
              <a:t> </a:t>
            </a:r>
            <a:r>
              <a:rPr lang="fa-IR" sz="2800" dirty="0" err="1">
                <a:solidFill>
                  <a:srgbClr val="000000"/>
                </a:solidFill>
                <a:latin typeface="Times New Roman" panose="02020603050405020304" pitchFamily="18" charset="0"/>
                <a:cs typeface="B Titr" panose="00000700000000000000" pitchFamily="2" charset="-78"/>
              </a:rPr>
              <a:t>ارزشيابي</a:t>
            </a:r>
            <a:r>
              <a:rPr lang="fa-IR" sz="2800" dirty="0">
                <a:solidFill>
                  <a:srgbClr val="000000"/>
                </a:solidFill>
                <a:latin typeface="Times New Roman" panose="02020603050405020304" pitchFamily="18" charset="0"/>
                <a:cs typeface="B Titr" panose="00000700000000000000" pitchFamily="2" charset="-78"/>
              </a:rPr>
              <a:t> از </a:t>
            </a:r>
            <a:r>
              <a:rPr lang="fa-IR" sz="2800" dirty="0" err="1">
                <a:solidFill>
                  <a:srgbClr val="000000"/>
                </a:solidFill>
                <a:latin typeface="Times New Roman" panose="02020603050405020304" pitchFamily="18" charset="0"/>
                <a:cs typeface="B Titr" panose="00000700000000000000" pitchFamily="2" charset="-78"/>
              </a:rPr>
              <a:t>هدفهاي</a:t>
            </a:r>
            <a:r>
              <a:rPr lang="fa-IR" sz="2800" dirty="0">
                <a:solidFill>
                  <a:srgbClr val="000000"/>
                </a:solidFill>
                <a:latin typeface="Times New Roman" panose="02020603050405020304" pitchFamily="18" charset="0"/>
                <a:cs typeface="B Titr" panose="00000700000000000000" pitchFamily="2" charset="-78"/>
              </a:rPr>
              <a:t> </a:t>
            </a:r>
            <a:r>
              <a:rPr lang="fa-IR" sz="2800" dirty="0" err="1">
                <a:solidFill>
                  <a:srgbClr val="000000"/>
                </a:solidFill>
                <a:latin typeface="Times New Roman" panose="02020603050405020304" pitchFamily="18" charset="0"/>
                <a:cs typeface="B Titr" panose="00000700000000000000" pitchFamily="2" charset="-78"/>
              </a:rPr>
              <a:t>كلي</a:t>
            </a:r>
            <a:r>
              <a:rPr lang="fa-IR" sz="2800" dirty="0">
                <a:solidFill>
                  <a:srgbClr val="000000"/>
                </a:solidFill>
                <a:latin typeface="Times New Roman" panose="02020603050405020304" pitchFamily="18" charset="0"/>
                <a:cs typeface="B Titr" panose="00000700000000000000" pitchFamily="2" charset="-78"/>
              </a:rPr>
              <a:t> و مبهم </a:t>
            </a:r>
            <a:r>
              <a:rPr lang="fa-IR" sz="2800" dirty="0" err="1">
                <a:solidFill>
                  <a:srgbClr val="000000"/>
                </a:solidFill>
                <a:latin typeface="Times New Roman" panose="02020603050405020304" pitchFamily="18" charset="0"/>
                <a:cs typeface="B Titr" panose="00000700000000000000" pitchFamily="2" charset="-78"/>
              </a:rPr>
              <a:t>مشكل</a:t>
            </a:r>
            <a:r>
              <a:rPr lang="fa-IR" sz="2800" dirty="0">
                <a:solidFill>
                  <a:srgbClr val="000000"/>
                </a:solidFill>
                <a:latin typeface="Times New Roman" panose="02020603050405020304" pitchFamily="18" charset="0"/>
                <a:cs typeface="B Titr" panose="00000700000000000000" pitchFamily="2" charset="-78"/>
              </a:rPr>
              <a:t> است، افراد مختلف </a:t>
            </a:r>
            <a:r>
              <a:rPr lang="fa-IR" sz="2800" dirty="0" err="1">
                <a:solidFill>
                  <a:srgbClr val="000000"/>
                </a:solidFill>
                <a:latin typeface="Times New Roman" panose="02020603050405020304" pitchFamily="18" charset="0"/>
                <a:cs typeface="B Titr" panose="00000700000000000000" pitchFamily="2" charset="-78"/>
              </a:rPr>
              <a:t>تفسيرهاي</a:t>
            </a:r>
            <a:r>
              <a:rPr lang="fa-IR" sz="2800" dirty="0">
                <a:solidFill>
                  <a:srgbClr val="000000"/>
                </a:solidFill>
                <a:latin typeface="Times New Roman" panose="02020603050405020304" pitchFamily="18" charset="0"/>
                <a:cs typeface="B Titr" panose="00000700000000000000" pitchFamily="2" charset="-78"/>
              </a:rPr>
              <a:t> </a:t>
            </a:r>
            <a:r>
              <a:rPr lang="fa-IR" sz="2800" dirty="0" err="1">
                <a:solidFill>
                  <a:srgbClr val="000000"/>
                </a:solidFill>
                <a:latin typeface="Times New Roman" panose="02020603050405020304" pitchFamily="18" charset="0"/>
                <a:cs typeface="B Titr" panose="00000700000000000000" pitchFamily="2" charset="-78"/>
              </a:rPr>
              <a:t>گوناگوني</a:t>
            </a:r>
            <a:r>
              <a:rPr lang="fa-IR" sz="2800" dirty="0">
                <a:solidFill>
                  <a:srgbClr val="000000"/>
                </a:solidFill>
                <a:latin typeface="Times New Roman" panose="02020603050405020304" pitchFamily="18" charset="0"/>
                <a:cs typeface="B Titr" panose="00000700000000000000" pitchFamily="2" charset="-78"/>
              </a:rPr>
              <a:t> از آنها خواهد داشت، و هر </a:t>
            </a:r>
            <a:r>
              <a:rPr lang="fa-IR" sz="2800" dirty="0" err="1">
                <a:solidFill>
                  <a:srgbClr val="000000"/>
                </a:solidFill>
                <a:latin typeface="Times New Roman" panose="02020603050405020304" pitchFamily="18" charset="0"/>
                <a:cs typeface="B Titr" panose="00000700000000000000" pitchFamily="2" charset="-78"/>
              </a:rPr>
              <a:t>كدام</a:t>
            </a:r>
            <a:r>
              <a:rPr lang="fa-IR" sz="2800" dirty="0">
                <a:solidFill>
                  <a:srgbClr val="000000"/>
                </a:solidFill>
                <a:latin typeface="Times New Roman" panose="02020603050405020304" pitchFamily="18" charset="0"/>
                <a:cs typeface="B Titr" panose="00000700000000000000" pitchFamily="2" charset="-78"/>
              </a:rPr>
              <a:t> </a:t>
            </a:r>
            <a:r>
              <a:rPr lang="fa-IR" sz="2800" dirty="0" err="1">
                <a:solidFill>
                  <a:srgbClr val="000000"/>
                </a:solidFill>
                <a:latin typeface="Times New Roman" panose="02020603050405020304" pitchFamily="18" charset="0"/>
                <a:cs typeface="B Titr" panose="00000700000000000000" pitchFamily="2" charset="-78"/>
              </a:rPr>
              <a:t>رسيدن</a:t>
            </a:r>
            <a:r>
              <a:rPr lang="fa-IR" sz="2800" dirty="0">
                <a:solidFill>
                  <a:srgbClr val="000000"/>
                </a:solidFill>
                <a:latin typeface="Times New Roman" panose="02020603050405020304" pitchFamily="18" charset="0"/>
                <a:cs typeface="B Titr" panose="00000700000000000000" pitchFamily="2" charset="-78"/>
              </a:rPr>
              <a:t> به هدف را به گونه اي متفاوت با </a:t>
            </a:r>
            <a:r>
              <a:rPr lang="fa-IR" sz="2800" dirty="0" err="1">
                <a:solidFill>
                  <a:srgbClr val="000000"/>
                </a:solidFill>
                <a:latin typeface="Times New Roman" panose="02020603050405020304" pitchFamily="18" charset="0"/>
                <a:cs typeface="B Titr" panose="00000700000000000000" pitchFamily="2" charset="-78"/>
              </a:rPr>
              <a:t>ديگران</a:t>
            </a:r>
            <a:r>
              <a:rPr lang="fa-IR" sz="2800" dirty="0">
                <a:solidFill>
                  <a:srgbClr val="000000"/>
                </a:solidFill>
                <a:latin typeface="Times New Roman" panose="02020603050405020304" pitchFamily="18" charset="0"/>
                <a:cs typeface="B Titr" panose="00000700000000000000" pitchFamily="2" charset="-78"/>
              </a:rPr>
              <a:t> امتحان خواهد </a:t>
            </a:r>
            <a:r>
              <a:rPr lang="fa-IR" sz="2800" dirty="0" err="1">
                <a:solidFill>
                  <a:srgbClr val="000000"/>
                </a:solidFill>
                <a:latin typeface="Times New Roman" panose="02020603050405020304" pitchFamily="18" charset="0"/>
                <a:cs typeface="B Titr" panose="00000700000000000000" pitchFamily="2" charset="-78"/>
              </a:rPr>
              <a:t>كرد</a:t>
            </a:r>
            <a:r>
              <a:rPr lang="fa-IR" sz="2800" dirty="0">
                <a:solidFill>
                  <a:srgbClr val="000000"/>
                </a:solidFill>
                <a:latin typeface="Times New Roman" panose="02020603050405020304" pitchFamily="18" charset="0"/>
                <a:cs typeface="B Titr" panose="00000700000000000000" pitchFamily="2" charset="-78"/>
              </a:rPr>
              <a:t>.</a:t>
            </a:r>
            <a:endParaRPr lang="fa-IR" sz="2800" dirty="0">
              <a:cs typeface="B Titr" panose="00000700000000000000" pitchFamily="2" charset="-78"/>
            </a:endParaRPr>
          </a:p>
        </p:txBody>
      </p:sp>
    </p:spTree>
    <p:extLst>
      <p:ext uri="{BB962C8B-B14F-4D97-AF65-F5344CB8AC3E}">
        <p14:creationId xmlns:p14="http://schemas.microsoft.com/office/powerpoint/2010/main" val="2300032270"/>
      </p:ext>
    </p:extLst>
  </p:cSld>
  <p:clrMapOvr>
    <a:masterClrMapping/>
  </p:clrMapOvr>
  <p:transition spd="slow">
    <p:dissolv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3286125" y="549275"/>
            <a:ext cx="5534025" cy="719138"/>
          </a:xfrm>
        </p:spPr>
        <p:txBody>
          <a:bodyPr/>
          <a:lstStyle/>
          <a:p>
            <a:pPr algn="r" rtl="1" eaLnBrk="1" hangingPunct="1"/>
            <a:r>
              <a:rPr lang="ar-SA" altLang="fa-IR" sz="4800" b="1">
                <a:solidFill>
                  <a:srgbClr val="7030A0"/>
                </a:solidFill>
                <a:cs typeface="Nazanin" pitchFamily="2" charset="-78"/>
              </a:rPr>
              <a:t>مرحله اول ابزار و وسايل:</a:t>
            </a:r>
            <a:endParaRPr lang="en-US" altLang="fa-IR" sz="4800" b="1">
              <a:solidFill>
                <a:srgbClr val="7030A0"/>
              </a:solidFill>
              <a:cs typeface="Nazanin" pitchFamily="2" charset="-78"/>
            </a:endParaRPr>
          </a:p>
        </p:txBody>
      </p:sp>
      <p:sp>
        <p:nvSpPr>
          <p:cNvPr id="24579" name="Rectangle 3"/>
          <p:cNvSpPr>
            <a:spLocks noGrp="1" noChangeArrowheads="1"/>
          </p:cNvSpPr>
          <p:nvPr>
            <p:ph type="body" idx="1"/>
          </p:nvPr>
        </p:nvSpPr>
        <p:spPr>
          <a:xfrm>
            <a:off x="693686" y="1988840"/>
            <a:ext cx="8397875" cy="4114800"/>
          </a:xfrm>
        </p:spPr>
        <p:txBody>
          <a:bodyPr/>
          <a:lstStyle/>
          <a:p>
            <a:pPr algn="just" rtl="1" eaLnBrk="1" hangingPunct="1">
              <a:buClr>
                <a:srgbClr val="D53015"/>
              </a:buClr>
              <a:buFont typeface="Wingdings" panose="05000000000000000000" pitchFamily="2" charset="2"/>
              <a:buChar char="ü"/>
            </a:pPr>
            <a:r>
              <a:rPr lang="ar-SA" altLang="fa-IR" sz="3600" dirty="0">
                <a:cs typeface="B Zar" panose="00000400000000000000" pitchFamily="2" charset="-78"/>
              </a:rPr>
              <a:t>در اين سالها افراد متخصص با انواع پروژکتورها کار</a:t>
            </a:r>
            <a:r>
              <a:rPr lang="fa-IR" altLang="fa-IR" sz="3600" dirty="0">
                <a:cs typeface="B Zar" panose="00000400000000000000" pitchFamily="2" charset="-78"/>
              </a:rPr>
              <a:t> م</a:t>
            </a:r>
            <a:r>
              <a:rPr lang="ar-SA" altLang="fa-IR" sz="3600" dirty="0">
                <a:cs typeface="B Zar" panose="00000400000000000000" pitchFamily="2" charset="-78"/>
              </a:rPr>
              <a:t>ي کردند شامل مهندسين الکترونيک و تکنسين</a:t>
            </a:r>
            <a:r>
              <a:rPr lang="fa-IR" altLang="fa-IR" sz="3600" dirty="0">
                <a:cs typeface="B Zar" panose="00000400000000000000" pitchFamily="2" charset="-78"/>
              </a:rPr>
              <a:t>‌</a:t>
            </a:r>
            <a:r>
              <a:rPr lang="ar-SA" altLang="fa-IR" sz="3600" dirty="0">
                <a:cs typeface="B Zar" panose="00000400000000000000" pitchFamily="2" charset="-78"/>
              </a:rPr>
              <a:t>ها بودند. هيچ گونه تحقيقي هم در رابطه با کارآيي ابزار صورت نمي</a:t>
            </a:r>
            <a:r>
              <a:rPr lang="fa-IR" altLang="fa-IR" sz="3600" dirty="0">
                <a:cs typeface="B Zar" panose="00000400000000000000" pitchFamily="2" charset="-78"/>
              </a:rPr>
              <a:t>‌</a:t>
            </a:r>
            <a:r>
              <a:rPr lang="ar-SA" altLang="fa-IR" sz="3600" dirty="0">
                <a:cs typeface="B Zar" panose="00000400000000000000" pitchFamily="2" charset="-78"/>
              </a:rPr>
              <a:t>گرفت. بيشتر اوقات دستگاهها به علت نداشتن سرويس به موقع، قطعات و يا فردي که بتواند با </a:t>
            </a:r>
            <a:r>
              <a:rPr lang="fa-IR" altLang="fa-IR" sz="3600" dirty="0">
                <a:cs typeface="B Zar" panose="00000400000000000000" pitchFamily="2" charset="-78"/>
              </a:rPr>
              <a:t>آ</a:t>
            </a:r>
            <a:r>
              <a:rPr lang="ar-SA" altLang="fa-IR" sz="3600" dirty="0">
                <a:cs typeface="B Zar" panose="00000400000000000000" pitchFamily="2" charset="-78"/>
              </a:rPr>
              <a:t>نها کار کند بلا استفاده مي ماند.</a:t>
            </a:r>
            <a:endParaRPr lang="en-US" altLang="fa-IR" sz="3600" dirty="0">
              <a:cs typeface="B Zar" panose="00000400000000000000" pitchFamily="2" charset="-78"/>
            </a:endParaRPr>
          </a:p>
        </p:txBody>
      </p:sp>
      <p:pic>
        <p:nvPicPr>
          <p:cNvPr id="2458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188" y="214313"/>
            <a:ext cx="1662112"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0438" y="4781550"/>
            <a:ext cx="1952625" cy="207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4375" y="5357813"/>
            <a:ext cx="1828800"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3253088"/>
      </p:ext>
    </p:extLst>
  </p:cSld>
  <p:clrMapOvr>
    <a:masterClrMapping/>
  </p:clrMapOvr>
  <p:transition spd="slow">
    <p:dissolv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3071813" y="549275"/>
            <a:ext cx="5748337" cy="719138"/>
          </a:xfrm>
        </p:spPr>
        <p:txBody>
          <a:bodyPr/>
          <a:lstStyle/>
          <a:p>
            <a:pPr algn="r" rtl="1" eaLnBrk="1" hangingPunct="1"/>
            <a:r>
              <a:rPr lang="ar-SA" altLang="fa-IR" sz="4800" b="1">
                <a:solidFill>
                  <a:srgbClr val="7030A0"/>
                </a:solidFill>
                <a:cs typeface="Nazanin" pitchFamily="2" charset="-78"/>
              </a:rPr>
              <a:t>مرحله دوم مواد آموزشي:</a:t>
            </a:r>
            <a:endParaRPr lang="en-US" altLang="fa-IR" sz="4800" b="1">
              <a:solidFill>
                <a:srgbClr val="7030A0"/>
              </a:solidFill>
              <a:cs typeface="Nazanin" pitchFamily="2" charset="-78"/>
            </a:endParaRPr>
          </a:p>
        </p:txBody>
      </p:sp>
      <p:sp>
        <p:nvSpPr>
          <p:cNvPr id="26627" name="Rectangle 3"/>
          <p:cNvSpPr>
            <a:spLocks noGrp="1" noChangeArrowheads="1"/>
          </p:cNvSpPr>
          <p:nvPr>
            <p:ph type="body" idx="1"/>
          </p:nvPr>
        </p:nvSpPr>
        <p:spPr>
          <a:xfrm>
            <a:off x="317500" y="1827213"/>
            <a:ext cx="8683625" cy="4114800"/>
          </a:xfrm>
        </p:spPr>
        <p:txBody>
          <a:bodyPr/>
          <a:lstStyle/>
          <a:p>
            <a:pPr algn="just" rtl="1" eaLnBrk="1" hangingPunct="1">
              <a:buClr>
                <a:srgbClr val="D53015"/>
              </a:buClr>
              <a:buFont typeface="Wingdings" panose="05000000000000000000" pitchFamily="2" charset="2"/>
              <a:buChar char="ü"/>
            </a:pPr>
            <a:r>
              <a:rPr lang="ar-SA" altLang="fa-IR" sz="4000">
                <a:cs typeface="B Zar" panose="00000400000000000000" pitchFamily="2" charset="-78"/>
              </a:rPr>
              <a:t>کلاسها پر جنب و جوش شدند فيلمبردارها و فيلمسازها و عکاسها وارد ميدان گرديدند و شروع به توليد مواد کردند. از اين به بعد فيلمهاي مخصوص براي آموزش در مدارس ساخته شد و کتابها و نقشه هاي ويژه کودکان منتشر گرديد. </a:t>
            </a:r>
            <a:endParaRPr lang="en-US" altLang="fa-IR" sz="4000">
              <a:cs typeface="B Zar" panose="00000400000000000000" pitchFamily="2" charset="-78"/>
            </a:endParaRPr>
          </a:p>
        </p:txBody>
      </p:sp>
      <p:pic>
        <p:nvPicPr>
          <p:cNvPr id="26628" name="Picture 3" descr="20.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0063" y="285750"/>
            <a:ext cx="1428750" cy="164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Picture 4" descr="Image_By_Pic_Blogfa_Com_(2).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7188" y="4500563"/>
            <a:ext cx="2944812" cy="178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60733072"/>
      </p:ext>
    </p:extLst>
  </p:cSld>
  <p:clrMapOvr>
    <a:masterClrMapping/>
  </p:clrMapOvr>
  <p:transition spd="slow">
    <p:dissolv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ph type="body" idx="1"/>
          </p:nvPr>
        </p:nvSpPr>
        <p:spPr>
          <a:xfrm>
            <a:off x="539552" y="2132856"/>
            <a:ext cx="8255000" cy="4114800"/>
          </a:xfrm>
        </p:spPr>
        <p:txBody>
          <a:bodyPr/>
          <a:lstStyle/>
          <a:p>
            <a:pPr algn="just" rtl="1" eaLnBrk="1" hangingPunct="1">
              <a:buClr>
                <a:srgbClr val="D53015"/>
              </a:buClr>
              <a:buFont typeface="Wingdings" panose="05000000000000000000" pitchFamily="2" charset="2"/>
              <a:buChar char="ü"/>
            </a:pPr>
            <a:r>
              <a:rPr lang="ar-SA" altLang="fa-IR" sz="4400" dirty="0">
                <a:cs typeface="B Koodak" panose="00000700000000000000" pitchFamily="2" charset="-78"/>
              </a:rPr>
              <a:t>اما به</a:t>
            </a:r>
            <a:r>
              <a:rPr lang="en-US" altLang="fa-IR" sz="4400" dirty="0">
                <a:cs typeface="B Koodak" panose="00000700000000000000" pitchFamily="2" charset="-78"/>
              </a:rPr>
              <a:t> </a:t>
            </a:r>
            <a:r>
              <a:rPr lang="ar-SA" altLang="fa-IR" sz="4400" dirty="0">
                <a:cs typeface="B Koodak" panose="00000700000000000000" pitchFamily="2" charset="-78"/>
              </a:rPr>
              <a:t>زودي متوجه شدند که بيشتر اوقات تفاوت قابل ملاحظه اي بين آموزش سنتي و آموزشي که از طريق ارائه مواد گران</a:t>
            </a:r>
            <a:r>
              <a:rPr lang="fa-IR" altLang="fa-IR" sz="4400" dirty="0">
                <a:cs typeface="B Koodak" panose="00000700000000000000" pitchFamily="2" charset="-78"/>
              </a:rPr>
              <a:t>‌</a:t>
            </a:r>
            <a:r>
              <a:rPr lang="ar-SA" altLang="fa-IR" sz="4400" dirty="0">
                <a:cs typeface="B Koodak" panose="00000700000000000000" pitchFamily="2" charset="-78"/>
              </a:rPr>
              <a:t>قيمت صورت مي گرفت وجود ندارد، بلکه عناصر ديگري مثل معلم و شاگرد نيز در آموزش و يادگيري دخالت دارند.</a:t>
            </a:r>
            <a:endParaRPr lang="en-US" altLang="fa-IR" sz="4400" dirty="0">
              <a:cs typeface="B Koodak" panose="00000700000000000000" pitchFamily="2" charset="-78"/>
            </a:endParaRPr>
          </a:p>
        </p:txBody>
      </p:sp>
      <p:pic>
        <p:nvPicPr>
          <p:cNvPr id="5" name="Picture 4" descr="Image_By_Pic_Blogfa_Com_(2).jpg"/>
          <p:cNvPicPr>
            <a:picLocks noChangeAspect="1"/>
          </p:cNvPicPr>
          <p:nvPr/>
        </p:nvPicPr>
        <p:blipFill>
          <a:blip r:embed="rId3"/>
          <a:stretch>
            <a:fillRect/>
          </a:stretch>
        </p:blipFill>
        <p:spPr>
          <a:xfrm>
            <a:off x="785786" y="0"/>
            <a:ext cx="2944802" cy="1571612"/>
          </a:xfrm>
          <a:prstGeom prst="rect">
            <a:avLst/>
          </a:prstGeom>
          <a:ln>
            <a:noFill/>
          </a:ln>
          <a:effectLst>
            <a:softEdge rad="112500"/>
          </a:effectLst>
        </p:spPr>
      </p:pic>
    </p:spTree>
    <p:extLst>
      <p:ext uri="{BB962C8B-B14F-4D97-AF65-F5344CB8AC3E}">
        <p14:creationId xmlns:p14="http://schemas.microsoft.com/office/powerpoint/2010/main" val="1233579641"/>
      </p:ext>
    </p:extLst>
  </p:cSld>
  <p:clrMapOvr>
    <a:masterClrMapping/>
  </p:clrMapOvr>
  <p:transition spd="slow">
    <p:dissolv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2428875" y="549275"/>
            <a:ext cx="6391275" cy="719138"/>
          </a:xfrm>
        </p:spPr>
        <p:txBody>
          <a:bodyPr/>
          <a:lstStyle/>
          <a:p>
            <a:pPr algn="r" rtl="1" eaLnBrk="1" hangingPunct="1"/>
            <a:r>
              <a:rPr lang="ar-SA" altLang="fa-IR" sz="4800" b="1">
                <a:solidFill>
                  <a:srgbClr val="7030A0"/>
                </a:solidFill>
                <a:cs typeface="Nazanin" pitchFamily="2" charset="-78"/>
              </a:rPr>
              <a:t>مرحله سوم نظامهاي درسي:</a:t>
            </a:r>
            <a:endParaRPr lang="en-US" altLang="fa-IR" sz="4800" b="1">
              <a:solidFill>
                <a:srgbClr val="7030A0"/>
              </a:solidFill>
              <a:cs typeface="Nazanin" pitchFamily="2" charset="-78"/>
            </a:endParaRPr>
          </a:p>
        </p:txBody>
      </p:sp>
      <p:sp>
        <p:nvSpPr>
          <p:cNvPr id="30723" name="Rectangle 3"/>
          <p:cNvSpPr>
            <a:spLocks noGrp="1" noChangeArrowheads="1"/>
          </p:cNvSpPr>
          <p:nvPr>
            <p:ph type="body" idx="1"/>
          </p:nvPr>
        </p:nvSpPr>
        <p:spPr>
          <a:xfrm>
            <a:off x="246063" y="2100263"/>
            <a:ext cx="8683625" cy="4114800"/>
          </a:xfrm>
        </p:spPr>
        <p:txBody>
          <a:bodyPr/>
          <a:lstStyle/>
          <a:p>
            <a:pPr algn="just" rtl="1" eaLnBrk="1" hangingPunct="1">
              <a:buClr>
                <a:srgbClr val="D53015"/>
              </a:buClr>
              <a:buFont typeface="Wingdings" panose="05000000000000000000" pitchFamily="2" charset="2"/>
              <a:buChar char="ü"/>
            </a:pPr>
            <a:r>
              <a:rPr lang="ar-SA" altLang="fa-IR" sz="4800">
                <a:cs typeface="B Zar" panose="00000400000000000000" pitchFamily="2" charset="-78"/>
              </a:rPr>
              <a:t>در اين دوره طراحي</a:t>
            </a:r>
            <a:r>
              <a:rPr lang="fa-IR" altLang="fa-IR" sz="4800">
                <a:cs typeface="B Zar" panose="00000400000000000000" pitchFamily="2" charset="-78"/>
              </a:rPr>
              <a:t>  </a:t>
            </a:r>
            <a:r>
              <a:rPr lang="ar-SA" altLang="fa-IR" sz="4800">
                <a:cs typeface="B Zar" panose="00000400000000000000" pitchFamily="2" charset="-78"/>
              </a:rPr>
              <a:t>منظم تدريس (آموزش) يا تکنولوژي</a:t>
            </a:r>
            <a:r>
              <a:rPr lang="fa-IR" altLang="fa-IR" sz="4800">
                <a:cs typeface="B Zar" panose="00000400000000000000" pitchFamily="2" charset="-78"/>
              </a:rPr>
              <a:t> </a:t>
            </a:r>
            <a:r>
              <a:rPr lang="ar-SA" altLang="fa-IR" sz="4800">
                <a:cs typeface="B Zar" panose="00000400000000000000" pitchFamily="2" charset="-78"/>
              </a:rPr>
              <a:t>آموزشي( تدريس) مورد توجه قرار گرفت. در اين دوره</a:t>
            </a:r>
            <a:r>
              <a:rPr lang="fa-IR" altLang="fa-IR" sz="4800">
                <a:cs typeface="B Zar" panose="00000400000000000000" pitchFamily="2" charset="-78"/>
              </a:rPr>
              <a:t> </a:t>
            </a:r>
            <a:r>
              <a:rPr lang="ar-SA" altLang="fa-IR" sz="4800">
                <a:cs typeface="B Zar" panose="00000400000000000000" pitchFamily="2" charset="-78"/>
              </a:rPr>
              <a:t>انواع خود آموزها و آموزشهاي برنامه اي به کار گرفته</a:t>
            </a:r>
            <a:r>
              <a:rPr lang="en-US" altLang="fa-IR" sz="4800">
                <a:cs typeface="B Zar" panose="00000400000000000000" pitchFamily="2" charset="-78"/>
              </a:rPr>
              <a:t> </a:t>
            </a:r>
            <a:r>
              <a:rPr lang="ar-SA" altLang="fa-IR" sz="4800">
                <a:cs typeface="B Zar" panose="00000400000000000000" pitchFamily="2" charset="-78"/>
              </a:rPr>
              <a:t>مي شوند. </a:t>
            </a:r>
            <a:endParaRPr lang="en-US" altLang="fa-IR" sz="4800">
              <a:cs typeface="B Zar" panose="00000400000000000000" pitchFamily="2" charset="-78"/>
            </a:endParaRPr>
          </a:p>
        </p:txBody>
      </p:sp>
      <p:pic>
        <p:nvPicPr>
          <p:cNvPr id="30724" name="Picture 3" descr="23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4313" y="214313"/>
            <a:ext cx="2286000" cy="174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10316642"/>
      </p:ext>
    </p:extLst>
  </p:cSld>
  <p:clrMapOvr>
    <a:masterClrMapping/>
  </p:clrMapOvr>
  <p:transition spd="slow">
    <p:dissolv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p:cNvSpPr>
            <a:spLocks noGrp="1" noChangeArrowheads="1"/>
          </p:cNvSpPr>
          <p:nvPr>
            <p:ph type="body" idx="1"/>
          </p:nvPr>
        </p:nvSpPr>
        <p:spPr>
          <a:xfrm>
            <a:off x="611560" y="2420888"/>
            <a:ext cx="8397875" cy="4114800"/>
          </a:xfrm>
        </p:spPr>
        <p:txBody>
          <a:bodyPr/>
          <a:lstStyle/>
          <a:p>
            <a:pPr algn="just" rtl="1" eaLnBrk="1" hangingPunct="1">
              <a:buClr>
                <a:srgbClr val="D53015"/>
              </a:buClr>
              <a:buFont typeface="Wingdings" panose="05000000000000000000" pitchFamily="2" charset="2"/>
              <a:buChar char="ü"/>
            </a:pPr>
            <a:r>
              <a:rPr lang="ar-SA" altLang="fa-IR" sz="4400" dirty="0">
                <a:cs typeface="B Zar" panose="00000400000000000000" pitchFamily="2" charset="-78"/>
              </a:rPr>
              <a:t>باز آموزي معلمين، توليد مواد جديد، افزودن فضاهاي آموزشي، بالابردن امکانات کتابخانه ها و آزمايشگاهها همه جز مواردي بود که مديران در رابطه با نگرش سيستماتيک </a:t>
            </a:r>
            <a:r>
              <a:rPr lang="fa-IR" altLang="fa-IR" sz="4400" dirty="0">
                <a:cs typeface="B Zar" panose="00000400000000000000" pitchFamily="2" charset="-78"/>
              </a:rPr>
              <a:t> </a:t>
            </a:r>
            <a:r>
              <a:rPr lang="ar-SA" altLang="fa-IR" sz="4400" dirty="0">
                <a:cs typeface="B Zar" panose="00000400000000000000" pitchFamily="2" charset="-78"/>
              </a:rPr>
              <a:t>به امر آموزش طالب انجام آن بودند. </a:t>
            </a:r>
            <a:endParaRPr lang="en-US" altLang="fa-IR" sz="4400" dirty="0">
              <a:cs typeface="B Zar" panose="00000400000000000000" pitchFamily="2" charset="-78"/>
            </a:endParaRPr>
          </a:p>
          <a:p>
            <a:pPr algn="just" rtl="1" eaLnBrk="1" hangingPunct="1">
              <a:buClr>
                <a:srgbClr val="D53015"/>
              </a:buClr>
              <a:buFont typeface="Wingdings" panose="05000000000000000000" pitchFamily="2" charset="2"/>
              <a:buChar char="ü"/>
            </a:pPr>
            <a:endParaRPr lang="en-US" altLang="fa-IR" sz="4400" dirty="0">
              <a:cs typeface="B Zar" panose="00000400000000000000" pitchFamily="2" charset="-78"/>
            </a:endParaRPr>
          </a:p>
        </p:txBody>
      </p:sp>
      <p:pic>
        <p:nvPicPr>
          <p:cNvPr id="3277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313" y="0"/>
            <a:ext cx="3071812" cy="192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51195833"/>
      </p:ext>
    </p:extLst>
  </p:cSld>
  <p:clrMapOvr>
    <a:masterClrMapping/>
  </p:clrMapOvr>
  <p:transition spd="slow">
    <p:dissolv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2214563" y="549275"/>
            <a:ext cx="6605587" cy="719138"/>
          </a:xfrm>
        </p:spPr>
        <p:txBody>
          <a:bodyPr/>
          <a:lstStyle/>
          <a:p>
            <a:pPr algn="r" rtl="1" eaLnBrk="1" hangingPunct="1"/>
            <a:r>
              <a:rPr lang="ar-SA" altLang="fa-IR" sz="4400" b="1">
                <a:solidFill>
                  <a:srgbClr val="7030A0"/>
                </a:solidFill>
                <a:cs typeface="Nazanin" pitchFamily="2" charset="-78"/>
              </a:rPr>
              <a:t>مرحله چهارم نظامهاي آموزشي:</a:t>
            </a:r>
            <a:endParaRPr lang="en-US" altLang="fa-IR" sz="4400" b="1">
              <a:solidFill>
                <a:srgbClr val="7030A0"/>
              </a:solidFill>
              <a:cs typeface="Nazanin" pitchFamily="2" charset="-78"/>
            </a:endParaRPr>
          </a:p>
        </p:txBody>
      </p:sp>
      <p:sp>
        <p:nvSpPr>
          <p:cNvPr id="34819" name="Rectangle 3"/>
          <p:cNvSpPr>
            <a:spLocks noGrp="1" noChangeArrowheads="1"/>
          </p:cNvSpPr>
          <p:nvPr>
            <p:ph type="body" idx="1"/>
          </p:nvPr>
        </p:nvSpPr>
        <p:spPr>
          <a:xfrm>
            <a:off x="539552" y="2229422"/>
            <a:ext cx="8397875" cy="4114800"/>
          </a:xfrm>
        </p:spPr>
        <p:txBody>
          <a:bodyPr/>
          <a:lstStyle/>
          <a:p>
            <a:pPr algn="just" rtl="1" eaLnBrk="1" hangingPunct="1">
              <a:buClr>
                <a:srgbClr val="D53015"/>
              </a:buClr>
              <a:buFont typeface="Wingdings" panose="05000000000000000000" pitchFamily="2" charset="2"/>
              <a:buChar char="ü"/>
            </a:pPr>
            <a:r>
              <a:rPr lang="ar-SA" altLang="fa-IR" sz="4800" dirty="0">
                <a:cs typeface="B Zar" panose="00000400000000000000" pitchFamily="2" charset="-78"/>
              </a:rPr>
              <a:t>در اين مرحله مواد آموزشي نوشتاري،</a:t>
            </a:r>
            <a:r>
              <a:rPr lang="fa-IR" altLang="fa-IR" sz="4800" dirty="0">
                <a:cs typeface="B Zar" panose="00000400000000000000" pitchFamily="2" charset="-78"/>
              </a:rPr>
              <a:t> </a:t>
            </a:r>
            <a:r>
              <a:rPr lang="ar-SA" altLang="fa-IR" sz="4800" dirty="0">
                <a:cs typeface="B Zar" panose="00000400000000000000" pitchFamily="2" charset="-78"/>
              </a:rPr>
              <a:t>ديداري،</a:t>
            </a:r>
            <a:r>
              <a:rPr lang="fa-IR" altLang="fa-IR" sz="4800" dirty="0">
                <a:cs typeface="B Zar" panose="00000400000000000000" pitchFamily="2" charset="-78"/>
              </a:rPr>
              <a:t> </a:t>
            </a:r>
            <a:r>
              <a:rPr lang="ar-SA" altLang="fa-IR" sz="4800" dirty="0">
                <a:cs typeface="B Zar" panose="00000400000000000000" pitchFamily="2" charset="-78"/>
              </a:rPr>
              <a:t>شنيداري و ديداري- شنيداري به مطالعه جامعه اي که فرد در آن رشد کرده است و با توجه به نيازهاي جامعه تهيه مي</a:t>
            </a:r>
            <a:r>
              <a:rPr lang="fa-IR" altLang="fa-IR" sz="4800" dirty="0">
                <a:cs typeface="B Zar" panose="00000400000000000000" pitchFamily="2" charset="-78"/>
              </a:rPr>
              <a:t>‌</a:t>
            </a:r>
            <a:r>
              <a:rPr lang="ar-SA" altLang="fa-IR" sz="4800" dirty="0">
                <a:cs typeface="B Zar" panose="00000400000000000000" pitchFamily="2" charset="-78"/>
              </a:rPr>
              <a:t>شوند</a:t>
            </a:r>
            <a:r>
              <a:rPr lang="fa-IR" altLang="fa-IR" sz="4800" dirty="0">
                <a:cs typeface="B Zar" panose="00000400000000000000" pitchFamily="2" charset="-78"/>
              </a:rPr>
              <a:t>.</a:t>
            </a:r>
            <a:r>
              <a:rPr lang="ar-SA" altLang="fa-IR" sz="4800" dirty="0">
                <a:cs typeface="B Zar" panose="00000400000000000000" pitchFamily="2" charset="-78"/>
              </a:rPr>
              <a:t> </a:t>
            </a:r>
            <a:endParaRPr lang="en-US" altLang="fa-IR" sz="4800" dirty="0">
              <a:cs typeface="B Zar" panose="00000400000000000000" pitchFamily="2" charset="-78"/>
            </a:endParaRPr>
          </a:p>
        </p:txBody>
      </p:sp>
      <p:pic>
        <p:nvPicPr>
          <p:cNvPr id="3482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188" y="214313"/>
            <a:ext cx="1643062"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1945477"/>
      </p:ext>
    </p:extLst>
  </p:cSld>
  <p:clrMapOvr>
    <a:masterClrMapping/>
  </p:clrMapOvr>
  <p:transition spd="slow">
    <p:dissolve/>
  </p:transition>
</p:sld>
</file>

<file path=ppt/theme/theme1.xml><?xml version="1.0" encoding="utf-8"?>
<a:theme xmlns:a="http://schemas.openxmlformats.org/drawingml/2006/main" name="Eclipse">
  <a:themeElements>
    <a:clrScheme name="Eclipse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fontScheme name="Eclipse">
      <a:majorFont>
        <a:latin typeface="Arial"/>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Verdana"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Verdana" pitchFamily="34" charset="0"/>
            <a:cs typeface="Arial" pitchFamily="34" charset="0"/>
          </a:defRPr>
        </a:defPPr>
      </a:lstStyle>
    </a:lnDef>
  </a:objectDefaults>
  <a:extraClrSchemeLst>
    <a:extraClrScheme>
      <a:clrScheme name="Eclipse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Eclipse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Eclipse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Eclipse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Eclipse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Eclipse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Eclipse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Eclipse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Eclipse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Eclipse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Eclipse</Template>
  <TotalTime>1933</TotalTime>
  <Words>1749</Words>
  <Application>Microsoft Office PowerPoint</Application>
  <PresentationFormat>On-screen Show (4:3)</PresentationFormat>
  <Paragraphs>157</Paragraphs>
  <Slides>39</Slides>
  <Notes>35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39</vt:i4>
      </vt:variant>
    </vt:vector>
  </HeadingPairs>
  <TitlesOfParts>
    <vt:vector size="47" baseType="lpstr">
      <vt:lpstr>Arial</vt:lpstr>
      <vt:lpstr>Arial Rounded MT Bold</vt:lpstr>
      <vt:lpstr>B Titr</vt:lpstr>
      <vt:lpstr>MRT_Poster</vt:lpstr>
      <vt:lpstr>Times New Roman</vt:lpstr>
      <vt:lpstr>Verdana</vt:lpstr>
      <vt:lpstr>Wingdings</vt:lpstr>
      <vt:lpstr>Eclipse</vt:lpstr>
      <vt:lpstr>کارگاه تکنولوژي آموزشي  Instructional Technology </vt:lpstr>
      <vt:lpstr>مقدمه</vt:lpstr>
      <vt:lpstr>مقدمه</vt:lpstr>
      <vt:lpstr>مرحله اول ابزار و وسايل:</vt:lpstr>
      <vt:lpstr>مرحله دوم مواد آموزشي:</vt:lpstr>
      <vt:lpstr>PowerPoint Presentation</vt:lpstr>
      <vt:lpstr>مرحله سوم نظامهاي درسي:</vt:lpstr>
      <vt:lpstr>PowerPoint Presentation</vt:lpstr>
      <vt:lpstr>مرحله چهارم نظامهاي آموزشي:</vt:lpstr>
      <vt:lpstr>PowerPoint Presentation</vt:lpstr>
      <vt:lpstr>مرحله پنجم نظامهاي اجتماعي:</vt:lpstr>
      <vt:lpstr>مرحله پنجم نظامهاي اجتماعي:</vt:lpstr>
      <vt:lpstr>تکنولوژي آموزشي در ايران:</vt:lpstr>
      <vt:lpstr>تکنولوژي آموزشي در ايران:</vt:lpstr>
      <vt:lpstr>تکنولوژي آموزشي در ايران:</vt:lpstr>
      <vt:lpstr>تکنولوژي آموزشي در ايران:</vt:lpstr>
      <vt:lpstr>تکنولوژي آموزشي در ايران:</vt:lpstr>
      <vt:lpstr>تکنولوژي آموزشي در ايران:</vt:lpstr>
      <vt:lpstr>تکنولوژي آموزشي در ايران:</vt:lpstr>
      <vt:lpstr>تکنولوژي آموزشي در ايران:</vt:lpstr>
      <vt:lpstr>تکنولوژي آموزشي در ايران:</vt:lpstr>
      <vt:lpstr>تکنولوژي آموزشي در ايران:</vt:lpstr>
      <vt:lpstr>تکنولوژي آموزشي در ايران:</vt:lpstr>
      <vt:lpstr>تعریف تکنولوژي آموزشي :</vt:lpstr>
      <vt:lpstr>تکنولوژي آموزشي :</vt:lpstr>
      <vt:lpstr>تکنولوژي آموزشي :</vt:lpstr>
      <vt:lpstr>ﻫﺪف ﺗﮑﻨﻮﻟﻮژي آﻣﻮزﺷﯽ: </vt:lpstr>
      <vt:lpstr>اجزاء تکنولوژی</vt:lpstr>
      <vt:lpstr>نقش هدف درسيستم:</vt:lpstr>
      <vt:lpstr>تعريف سيستم</vt:lpstr>
      <vt:lpstr>جايگاه سيستم در آموزش وپرورش:</vt:lpstr>
      <vt:lpstr>سيستم آموزشی</vt:lpstr>
      <vt:lpstr>تعريف آموزش :</vt:lpstr>
      <vt:lpstr>تعريف ياد گيري:</vt:lpstr>
      <vt:lpstr>تعريف ياد گيري:</vt:lpstr>
      <vt:lpstr>تعريف ارتباط:</vt:lpstr>
      <vt:lpstr>«مدل هاي ارتباطي و اجزاء آنها» </vt:lpstr>
      <vt:lpstr>مدل ارتباطي شانون و ويور:</vt:lpstr>
      <vt:lpstr>مدل اينديانا:</vt:lpstr>
    </vt:vector>
  </TitlesOfParts>
  <Company>PNU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Elhamian</dc:creator>
  <cp:lastModifiedBy>مرتضی حدادی</cp:lastModifiedBy>
  <cp:revision>139</cp:revision>
  <dcterms:created xsi:type="dcterms:W3CDTF">2006-12-19T18:10:15Z</dcterms:created>
  <dcterms:modified xsi:type="dcterms:W3CDTF">2026-01-18T11:34:15Z</dcterms:modified>
</cp:coreProperties>
</file>